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709" r:id="rId2"/>
    <p:sldId id="715" r:id="rId3"/>
    <p:sldId id="741" r:id="rId4"/>
    <p:sldId id="742" r:id="rId5"/>
    <p:sldId id="743" r:id="rId6"/>
    <p:sldId id="744" r:id="rId7"/>
    <p:sldId id="745" r:id="rId8"/>
    <p:sldId id="746" r:id="rId9"/>
    <p:sldId id="747" r:id="rId10"/>
    <p:sldId id="748" r:id="rId11"/>
    <p:sldId id="749" r:id="rId12"/>
    <p:sldId id="750" r:id="rId13"/>
    <p:sldId id="751" r:id="rId14"/>
    <p:sldId id="752" r:id="rId15"/>
    <p:sldId id="753" r:id="rId16"/>
    <p:sldId id="754" r:id="rId17"/>
    <p:sldId id="755" r:id="rId18"/>
    <p:sldId id="756" r:id="rId19"/>
    <p:sldId id="757" r:id="rId20"/>
    <p:sldId id="758" r:id="rId21"/>
    <p:sldId id="759" r:id="rId22"/>
    <p:sldId id="760" r:id="rId23"/>
    <p:sldId id="761" r:id="rId24"/>
    <p:sldId id="762" r:id="rId25"/>
    <p:sldId id="763" r:id="rId26"/>
    <p:sldId id="764" r:id="rId27"/>
    <p:sldId id="765" r:id="rId28"/>
    <p:sldId id="766" r:id="rId29"/>
    <p:sldId id="768" r:id="rId30"/>
    <p:sldId id="769" r:id="rId31"/>
    <p:sldId id="770" r:id="rId32"/>
    <p:sldId id="771" r:id="rId33"/>
    <p:sldId id="772" r:id="rId34"/>
    <p:sldId id="774" r:id="rId35"/>
    <p:sldId id="773" r:id="rId36"/>
    <p:sldId id="775" r:id="rId37"/>
    <p:sldId id="776" r:id="rId38"/>
    <p:sldId id="781" r:id="rId39"/>
    <p:sldId id="778" r:id="rId40"/>
    <p:sldId id="782" r:id="rId41"/>
    <p:sldId id="779" r:id="rId42"/>
    <p:sldId id="780" r:id="rId4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uhammet Aydın" initials="MA" lastIdx="0" clrIdx="0">
    <p:extLst>
      <p:ext uri="{19B8F6BF-5375-455C-9EA6-DF929625EA0E}">
        <p15:presenceInfo xmlns:p15="http://schemas.microsoft.com/office/powerpoint/2012/main" userId="S-1-5-21-2237071728-1575170789-4108018930-2498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7AAC5"/>
    <a:srgbClr val="DE0000"/>
    <a:srgbClr val="EA0000"/>
    <a:srgbClr val="FF0000"/>
    <a:srgbClr val="CEF50B"/>
    <a:srgbClr val="FF4747"/>
    <a:srgbClr val="26ABE2"/>
    <a:srgbClr val="7FC4D7"/>
    <a:srgbClr val="9E0000"/>
    <a:srgbClr val="BB464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4660"/>
  </p:normalViewPr>
  <p:slideViewPr>
    <p:cSldViewPr snapToGrid="0" snapToObjects="1">
      <p:cViewPr varScale="1">
        <p:scale>
          <a:sx n="105" d="100"/>
          <a:sy n="105" d="100"/>
        </p:scale>
        <p:origin x="1338" y="11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81F8D7-9DA8-47E8-9358-25DDCDDD4E4A}" type="doc">
      <dgm:prSet loTypeId="urn:microsoft.com/office/officeart/2005/8/layout/hierarchy3" loCatId="hierarchy" qsTypeId="urn:microsoft.com/office/officeart/2005/8/quickstyle/simple2" qsCatId="simple" csTypeId="urn:microsoft.com/office/officeart/2005/8/colors/colorful1" csCatId="colorful" phldr="1"/>
      <dgm:spPr/>
      <dgm:t>
        <a:bodyPr/>
        <a:lstStyle/>
        <a:p>
          <a:endParaRPr lang="tr-TR"/>
        </a:p>
      </dgm:t>
    </dgm:pt>
    <dgm:pt modelId="{03F47A78-8F6A-4499-BDB5-BD7FDBC6A75E}">
      <dgm:prSet phldrT="[Metin]" custT="1"/>
      <dgm:spPr>
        <a:ln>
          <a:noFill/>
        </a:ln>
      </dgm:spPr>
      <dgm:t>
        <a:bodyPr/>
        <a:lstStyle/>
        <a:p>
          <a:r>
            <a:rPr lang="tr-TR" sz="1000" b="1"/>
            <a:t>Dosya Muhteviyatı Kontrolü</a:t>
          </a:r>
        </a:p>
      </dgm:t>
    </dgm:pt>
    <dgm:pt modelId="{09114EED-535A-481D-ACBF-AA205EB81FE1}" type="parTrans" cxnId="{169A13D8-A4E1-4C17-B2AF-B51F7C985CF4}">
      <dgm:prSet/>
      <dgm:spPr/>
      <dgm:t>
        <a:bodyPr/>
        <a:lstStyle/>
        <a:p>
          <a:endParaRPr lang="tr-TR" sz="1000"/>
        </a:p>
      </dgm:t>
    </dgm:pt>
    <dgm:pt modelId="{506747BB-37B7-48B9-8546-C8C3CD87DFC0}" type="sibTrans" cxnId="{169A13D8-A4E1-4C17-B2AF-B51F7C985CF4}">
      <dgm:prSet/>
      <dgm:spPr/>
      <dgm:t>
        <a:bodyPr/>
        <a:lstStyle/>
        <a:p>
          <a:endParaRPr lang="tr-TR" sz="1000"/>
        </a:p>
      </dgm:t>
    </dgm:pt>
    <dgm:pt modelId="{6C7DADA5-CFE6-4208-AC5F-69DA9DC5E89A}">
      <dgm:prSet phldrT="[Metin]" custT="1"/>
      <dgm:spPr/>
      <dgm:t>
        <a:bodyPr/>
        <a:lstStyle/>
        <a:p>
          <a:r>
            <a:rPr lang="tr-TR" sz="1000"/>
            <a:t>Dosya No</a:t>
          </a:r>
        </a:p>
      </dgm:t>
    </dgm:pt>
    <dgm:pt modelId="{EEB4DFE0-5D4C-4BA0-B0A7-55A112B10CC0}" type="parTrans" cxnId="{E4149D03-000C-46E0-8225-AC859F48197D}">
      <dgm:prSet/>
      <dgm:spPr/>
      <dgm:t>
        <a:bodyPr/>
        <a:lstStyle/>
        <a:p>
          <a:endParaRPr lang="tr-TR" sz="1000"/>
        </a:p>
      </dgm:t>
    </dgm:pt>
    <dgm:pt modelId="{816D06D5-6AC8-459D-8977-0366616A5DD0}" type="sibTrans" cxnId="{E4149D03-000C-46E0-8225-AC859F48197D}">
      <dgm:prSet/>
      <dgm:spPr/>
      <dgm:t>
        <a:bodyPr/>
        <a:lstStyle/>
        <a:p>
          <a:endParaRPr lang="tr-TR" sz="1000"/>
        </a:p>
      </dgm:t>
    </dgm:pt>
    <dgm:pt modelId="{A3563854-F476-462C-B71F-1C2D12B391BE}">
      <dgm:prSet phldrT="[Metin]" custT="1"/>
      <dgm:spPr/>
      <dgm:t>
        <a:bodyPr/>
        <a:lstStyle/>
        <a:p>
          <a:r>
            <a:rPr lang="tr-TR" sz="1000"/>
            <a:t>Sıra No</a:t>
          </a:r>
        </a:p>
      </dgm:t>
    </dgm:pt>
    <dgm:pt modelId="{5B83E21F-1F33-4B11-870D-6FED3FC9753F}" type="parTrans" cxnId="{E4984E00-9074-4AB6-AF0C-1AB65D31C0D8}">
      <dgm:prSet/>
      <dgm:spPr/>
      <dgm:t>
        <a:bodyPr/>
        <a:lstStyle/>
        <a:p>
          <a:endParaRPr lang="tr-TR" sz="1000"/>
        </a:p>
      </dgm:t>
    </dgm:pt>
    <dgm:pt modelId="{F6F065DD-4F30-419D-A77F-563311F286D6}" type="sibTrans" cxnId="{E4984E00-9074-4AB6-AF0C-1AB65D31C0D8}">
      <dgm:prSet/>
      <dgm:spPr/>
      <dgm:t>
        <a:bodyPr/>
        <a:lstStyle/>
        <a:p>
          <a:endParaRPr lang="tr-TR" sz="1000"/>
        </a:p>
      </dgm:t>
    </dgm:pt>
    <dgm:pt modelId="{7B05EABD-D8DB-460B-B5BB-E49867D7A67E}">
      <dgm:prSet phldrT="[Metin]" custT="1"/>
      <dgm:spPr>
        <a:ln>
          <a:noFill/>
        </a:ln>
      </dgm:spPr>
      <dgm:t>
        <a:bodyPr/>
        <a:lstStyle/>
        <a:p>
          <a:r>
            <a:rPr lang="tr-TR" sz="1000" b="1"/>
            <a:t>Etiket Kontrolü</a:t>
          </a:r>
        </a:p>
      </dgm:t>
    </dgm:pt>
    <dgm:pt modelId="{E32DC021-25B6-4698-AB33-D24EC23FFC90}" type="parTrans" cxnId="{F2653AE5-934E-4E9D-8AFC-60F4E4CC2FF6}">
      <dgm:prSet/>
      <dgm:spPr/>
      <dgm:t>
        <a:bodyPr/>
        <a:lstStyle/>
        <a:p>
          <a:endParaRPr lang="tr-TR" sz="1000"/>
        </a:p>
      </dgm:t>
    </dgm:pt>
    <dgm:pt modelId="{5AA5B983-53FA-49D2-85C3-FC18A05ACDEA}" type="sibTrans" cxnId="{F2653AE5-934E-4E9D-8AFC-60F4E4CC2FF6}">
      <dgm:prSet/>
      <dgm:spPr/>
      <dgm:t>
        <a:bodyPr/>
        <a:lstStyle/>
        <a:p>
          <a:endParaRPr lang="tr-TR" sz="1000"/>
        </a:p>
      </dgm:t>
    </dgm:pt>
    <dgm:pt modelId="{46761F09-0C07-4045-9C4F-82EC5777C0AD}">
      <dgm:prSet phldrT="[Metin]" custT="1"/>
      <dgm:spPr/>
      <dgm:t>
        <a:bodyPr/>
        <a:lstStyle/>
        <a:p>
          <a:r>
            <a:rPr lang="tr-TR" sz="1000"/>
            <a:t>Detsis Kodu</a:t>
          </a:r>
        </a:p>
      </dgm:t>
    </dgm:pt>
    <dgm:pt modelId="{25939A25-3A19-45CA-B178-1A1F4E6EEAF4}" type="parTrans" cxnId="{0D36A34E-797D-4AAB-A9E7-745CC87FE519}">
      <dgm:prSet/>
      <dgm:spPr/>
      <dgm:t>
        <a:bodyPr/>
        <a:lstStyle/>
        <a:p>
          <a:endParaRPr lang="tr-TR" sz="1000"/>
        </a:p>
      </dgm:t>
    </dgm:pt>
    <dgm:pt modelId="{3A6ECA8E-72C3-4FA7-AE07-BB3C97496D4C}" type="sibTrans" cxnId="{0D36A34E-797D-4AAB-A9E7-745CC87FE519}">
      <dgm:prSet/>
      <dgm:spPr/>
      <dgm:t>
        <a:bodyPr/>
        <a:lstStyle/>
        <a:p>
          <a:endParaRPr lang="tr-TR" sz="1000"/>
        </a:p>
      </dgm:t>
    </dgm:pt>
    <dgm:pt modelId="{2A563236-99E3-4E7B-8C75-6F957736C61E}">
      <dgm:prSet custT="1"/>
      <dgm:spPr/>
      <dgm:t>
        <a:bodyPr/>
        <a:lstStyle/>
        <a:p>
          <a:r>
            <a:rPr lang="tr-TR" sz="1000"/>
            <a:t>Sayı</a:t>
          </a:r>
        </a:p>
      </dgm:t>
    </dgm:pt>
    <dgm:pt modelId="{8304E16A-80D6-471C-827C-34BDB225D61A}" type="parTrans" cxnId="{6C6BD4E7-C053-4FB3-A48C-5C206DEEDC5D}">
      <dgm:prSet/>
      <dgm:spPr/>
      <dgm:t>
        <a:bodyPr/>
        <a:lstStyle/>
        <a:p>
          <a:endParaRPr lang="tr-TR" sz="1000"/>
        </a:p>
      </dgm:t>
    </dgm:pt>
    <dgm:pt modelId="{DE731492-0E7A-45D9-B742-4CF57046D2BD}" type="sibTrans" cxnId="{6C6BD4E7-C053-4FB3-A48C-5C206DEEDC5D}">
      <dgm:prSet/>
      <dgm:spPr/>
      <dgm:t>
        <a:bodyPr/>
        <a:lstStyle/>
        <a:p>
          <a:endParaRPr lang="tr-TR" sz="1000"/>
        </a:p>
      </dgm:t>
    </dgm:pt>
    <dgm:pt modelId="{2A6905CA-2AF0-4B5D-BE34-11F26E7B8AFE}">
      <dgm:prSet custT="1"/>
      <dgm:spPr/>
      <dgm:t>
        <a:bodyPr/>
        <a:lstStyle/>
        <a:p>
          <a:r>
            <a:rPr lang="tr-TR" sz="1000"/>
            <a:t>Standart Dosya Kodu</a:t>
          </a:r>
        </a:p>
      </dgm:t>
    </dgm:pt>
    <dgm:pt modelId="{529ECA6F-F08E-408E-BD6F-DB9F46227499}" type="parTrans" cxnId="{C7F337C5-21EC-4B4B-8674-C8669B4C2039}">
      <dgm:prSet/>
      <dgm:spPr/>
      <dgm:t>
        <a:bodyPr/>
        <a:lstStyle/>
        <a:p>
          <a:endParaRPr lang="tr-TR" sz="1000"/>
        </a:p>
      </dgm:t>
    </dgm:pt>
    <dgm:pt modelId="{6920068C-0669-431F-8720-1A220580A1ED}" type="sibTrans" cxnId="{C7F337C5-21EC-4B4B-8674-C8669B4C2039}">
      <dgm:prSet/>
      <dgm:spPr/>
      <dgm:t>
        <a:bodyPr/>
        <a:lstStyle/>
        <a:p>
          <a:endParaRPr lang="tr-TR" sz="1000"/>
        </a:p>
      </dgm:t>
    </dgm:pt>
    <dgm:pt modelId="{DD9EF68F-356E-4F21-ADE8-CFEAC7612183}">
      <dgm:prSet custT="1"/>
      <dgm:spPr/>
      <dgm:t>
        <a:bodyPr/>
        <a:lstStyle/>
        <a:p>
          <a:r>
            <a:rPr lang="tr-TR" sz="1000"/>
            <a:t>SDP Açılımı</a:t>
          </a:r>
        </a:p>
      </dgm:t>
    </dgm:pt>
    <dgm:pt modelId="{EC146381-4E08-4B84-9B09-2310DC4E2706}" type="parTrans" cxnId="{B0F57815-5C09-4185-854C-FF01189FAED6}">
      <dgm:prSet/>
      <dgm:spPr/>
      <dgm:t>
        <a:bodyPr/>
        <a:lstStyle/>
        <a:p>
          <a:endParaRPr lang="tr-TR" sz="1000"/>
        </a:p>
      </dgm:t>
    </dgm:pt>
    <dgm:pt modelId="{2E46716A-E3F6-4E23-B445-74E426FD569A}" type="sibTrans" cxnId="{B0F57815-5C09-4185-854C-FF01189FAED6}">
      <dgm:prSet/>
      <dgm:spPr/>
      <dgm:t>
        <a:bodyPr/>
        <a:lstStyle/>
        <a:p>
          <a:endParaRPr lang="tr-TR" sz="1000"/>
        </a:p>
      </dgm:t>
    </dgm:pt>
    <dgm:pt modelId="{F610B33B-C45C-44A9-BC38-8E3E62412F92}">
      <dgm:prSet custT="1"/>
      <dgm:spPr/>
      <dgm:t>
        <a:bodyPr/>
        <a:lstStyle/>
        <a:p>
          <a:r>
            <a:rPr lang="tr-TR" sz="1000"/>
            <a:t>Konu</a:t>
          </a:r>
        </a:p>
      </dgm:t>
    </dgm:pt>
    <dgm:pt modelId="{4B346D43-EA91-43EB-B424-0C0743053E22}" type="parTrans" cxnId="{CF87B650-9CB3-4432-B90F-4FF6BF0C94A7}">
      <dgm:prSet/>
      <dgm:spPr/>
      <dgm:t>
        <a:bodyPr/>
        <a:lstStyle/>
        <a:p>
          <a:endParaRPr lang="tr-TR" sz="1000"/>
        </a:p>
      </dgm:t>
    </dgm:pt>
    <dgm:pt modelId="{54C8145C-424D-427C-8BA1-188D4CAFFC30}" type="sibTrans" cxnId="{CF87B650-9CB3-4432-B90F-4FF6BF0C94A7}">
      <dgm:prSet/>
      <dgm:spPr/>
      <dgm:t>
        <a:bodyPr/>
        <a:lstStyle/>
        <a:p>
          <a:endParaRPr lang="tr-TR" sz="1000"/>
        </a:p>
      </dgm:t>
    </dgm:pt>
    <dgm:pt modelId="{48B366B4-AAA0-4CE5-A804-BF070F6B9A47}">
      <dgm:prSet custT="1"/>
      <dgm:spPr/>
      <dgm:t>
        <a:bodyPr/>
        <a:lstStyle/>
        <a:p>
          <a:r>
            <a:rPr lang="tr-TR" sz="1000"/>
            <a:t>Adedi</a:t>
          </a:r>
        </a:p>
      </dgm:t>
    </dgm:pt>
    <dgm:pt modelId="{5A17F600-EDDF-432A-ABEB-56ED00E1C3E3}" type="parTrans" cxnId="{8C52F712-2AED-4114-8979-648DCA53499E}">
      <dgm:prSet/>
      <dgm:spPr/>
      <dgm:t>
        <a:bodyPr/>
        <a:lstStyle/>
        <a:p>
          <a:endParaRPr lang="tr-TR" sz="1000"/>
        </a:p>
      </dgm:t>
    </dgm:pt>
    <dgm:pt modelId="{19040B82-0CF4-4549-B4A0-8A27C7A5C215}" type="sibTrans" cxnId="{8C52F712-2AED-4114-8979-648DCA53499E}">
      <dgm:prSet/>
      <dgm:spPr/>
      <dgm:t>
        <a:bodyPr/>
        <a:lstStyle/>
        <a:p>
          <a:endParaRPr lang="tr-TR" sz="1000"/>
        </a:p>
      </dgm:t>
    </dgm:pt>
    <dgm:pt modelId="{AA5AA771-AAEE-4707-87FB-73BF08FE6659}">
      <dgm:prSet custT="1"/>
      <dgm:spPr>
        <a:ln>
          <a:noFill/>
        </a:ln>
      </dgm:spPr>
      <dgm:t>
        <a:bodyPr/>
        <a:lstStyle/>
        <a:p>
          <a:r>
            <a:rPr lang="tr-TR" sz="1000" b="1"/>
            <a:t>Envanter Formu Kontrolü</a:t>
          </a:r>
        </a:p>
      </dgm:t>
    </dgm:pt>
    <dgm:pt modelId="{659F7922-9FBB-4B50-B1E2-C68D76E50B0D}" type="parTrans" cxnId="{D34CDE0B-3642-4EA1-BA04-F984E337357F}">
      <dgm:prSet/>
      <dgm:spPr/>
      <dgm:t>
        <a:bodyPr/>
        <a:lstStyle/>
        <a:p>
          <a:endParaRPr lang="tr-TR" sz="1000"/>
        </a:p>
      </dgm:t>
    </dgm:pt>
    <dgm:pt modelId="{C6D3DAEE-FEAC-4670-948D-33BF5E5B4AD7}" type="sibTrans" cxnId="{D34CDE0B-3642-4EA1-BA04-F984E337357F}">
      <dgm:prSet/>
      <dgm:spPr/>
      <dgm:t>
        <a:bodyPr/>
        <a:lstStyle/>
        <a:p>
          <a:endParaRPr lang="tr-TR" sz="1000"/>
        </a:p>
      </dgm:t>
    </dgm:pt>
    <dgm:pt modelId="{A57C8F19-005B-4AFE-ADD7-223B1143695A}">
      <dgm:prSet custT="1"/>
      <dgm:spPr/>
      <dgm:t>
        <a:bodyPr/>
        <a:lstStyle/>
        <a:p>
          <a:r>
            <a:rPr lang="tr-TR" sz="1000"/>
            <a:t>Envanter Sıra No</a:t>
          </a:r>
        </a:p>
      </dgm:t>
    </dgm:pt>
    <dgm:pt modelId="{1C88608B-65EF-46B6-BCCC-DE7A79CAFBD7}" type="parTrans" cxnId="{2158C7BD-1EBE-40E0-A6EF-AEB6E15420D2}">
      <dgm:prSet/>
      <dgm:spPr/>
      <dgm:t>
        <a:bodyPr/>
        <a:lstStyle/>
        <a:p>
          <a:endParaRPr lang="tr-TR" sz="1000"/>
        </a:p>
      </dgm:t>
    </dgm:pt>
    <dgm:pt modelId="{87609050-46A3-4E23-A89D-506BDA085247}" type="sibTrans" cxnId="{2158C7BD-1EBE-40E0-A6EF-AEB6E15420D2}">
      <dgm:prSet/>
      <dgm:spPr/>
      <dgm:t>
        <a:bodyPr/>
        <a:lstStyle/>
        <a:p>
          <a:endParaRPr lang="tr-TR" sz="1000"/>
        </a:p>
      </dgm:t>
    </dgm:pt>
    <dgm:pt modelId="{E56516C6-8E15-41FB-9CCB-BC1A7C4F828D}">
      <dgm:prSet custT="1"/>
      <dgm:spPr/>
      <dgm:t>
        <a:bodyPr/>
        <a:lstStyle/>
        <a:p>
          <a:r>
            <a:rPr lang="tr-TR" sz="1000"/>
            <a:t>Tarih-Yıl</a:t>
          </a:r>
        </a:p>
      </dgm:t>
    </dgm:pt>
    <dgm:pt modelId="{9E9F9036-CD39-49E1-838B-B33AC82DEA11}" type="parTrans" cxnId="{04581B45-633C-478E-BBFD-8674AC51D6D9}">
      <dgm:prSet/>
      <dgm:spPr/>
      <dgm:t>
        <a:bodyPr/>
        <a:lstStyle/>
        <a:p>
          <a:endParaRPr lang="tr-TR" sz="1000"/>
        </a:p>
      </dgm:t>
    </dgm:pt>
    <dgm:pt modelId="{9ED1F4F4-A7EE-455C-9263-DE3DDC4CFA1D}" type="sibTrans" cxnId="{04581B45-633C-478E-BBFD-8674AC51D6D9}">
      <dgm:prSet/>
      <dgm:spPr/>
      <dgm:t>
        <a:bodyPr/>
        <a:lstStyle/>
        <a:p>
          <a:endParaRPr lang="tr-TR" sz="1000"/>
        </a:p>
      </dgm:t>
    </dgm:pt>
    <dgm:pt modelId="{65CE584E-9358-4531-9B39-B4FD351499EF}">
      <dgm:prSet custT="1"/>
      <dgm:spPr/>
      <dgm:t>
        <a:bodyPr/>
        <a:lstStyle/>
        <a:p>
          <a:r>
            <a:rPr lang="tr-TR" sz="1000"/>
            <a:t>SDP Kodu</a:t>
          </a:r>
        </a:p>
      </dgm:t>
    </dgm:pt>
    <dgm:pt modelId="{56D16607-45DB-481B-A0FB-FDD4E91C0114}" type="parTrans" cxnId="{D8938463-9190-464C-B6EC-61EBDFF5E9CD}">
      <dgm:prSet/>
      <dgm:spPr/>
      <dgm:t>
        <a:bodyPr/>
        <a:lstStyle/>
        <a:p>
          <a:endParaRPr lang="tr-TR" sz="1000"/>
        </a:p>
      </dgm:t>
    </dgm:pt>
    <dgm:pt modelId="{0963A947-FB0A-494B-A3C7-5257D1E9F055}" type="sibTrans" cxnId="{D8938463-9190-464C-B6EC-61EBDFF5E9CD}">
      <dgm:prSet/>
      <dgm:spPr/>
      <dgm:t>
        <a:bodyPr/>
        <a:lstStyle/>
        <a:p>
          <a:endParaRPr lang="tr-TR" sz="1000"/>
        </a:p>
      </dgm:t>
    </dgm:pt>
    <dgm:pt modelId="{F03DDDBF-5FA1-44C8-BBB5-8C008278A4E6}">
      <dgm:prSet custT="1"/>
      <dgm:spPr/>
      <dgm:t>
        <a:bodyPr/>
        <a:lstStyle/>
        <a:p>
          <a:r>
            <a:rPr lang="tr-TR" sz="1000"/>
            <a:t>Gizlilik Derecesi</a:t>
          </a:r>
        </a:p>
      </dgm:t>
    </dgm:pt>
    <dgm:pt modelId="{8F7E9C6F-C149-4141-8F9C-BCEE3F4F2593}" type="parTrans" cxnId="{8B060968-D497-48F7-B853-F842CD58B054}">
      <dgm:prSet/>
      <dgm:spPr/>
      <dgm:t>
        <a:bodyPr/>
        <a:lstStyle/>
        <a:p>
          <a:endParaRPr lang="tr-TR" sz="1000"/>
        </a:p>
      </dgm:t>
    </dgm:pt>
    <dgm:pt modelId="{940FC4BE-ABB0-4540-B76D-22B9CCB6E44B}" type="sibTrans" cxnId="{8B060968-D497-48F7-B853-F842CD58B054}">
      <dgm:prSet/>
      <dgm:spPr/>
      <dgm:t>
        <a:bodyPr/>
        <a:lstStyle/>
        <a:p>
          <a:endParaRPr lang="tr-TR" sz="1000"/>
        </a:p>
      </dgm:t>
    </dgm:pt>
    <dgm:pt modelId="{1E817C7E-5117-433B-A1B6-4E5FF95392D6}">
      <dgm:prSet custT="1"/>
      <dgm:spPr/>
      <dgm:t>
        <a:bodyPr/>
        <a:lstStyle/>
        <a:p>
          <a:r>
            <a:rPr lang="tr-TR" sz="1000"/>
            <a:t>Konusu</a:t>
          </a:r>
        </a:p>
      </dgm:t>
    </dgm:pt>
    <dgm:pt modelId="{F7E63194-6825-4B9B-8136-5A2CCA79AA8A}" type="parTrans" cxnId="{E4DAE40E-335E-4400-948F-51557614AB47}">
      <dgm:prSet/>
      <dgm:spPr/>
      <dgm:t>
        <a:bodyPr/>
        <a:lstStyle/>
        <a:p>
          <a:endParaRPr lang="tr-TR" sz="1000"/>
        </a:p>
      </dgm:t>
    </dgm:pt>
    <dgm:pt modelId="{F26766B8-B037-4471-BDA3-78453E62DB9B}" type="sibTrans" cxnId="{E4DAE40E-335E-4400-948F-51557614AB47}">
      <dgm:prSet/>
      <dgm:spPr/>
      <dgm:t>
        <a:bodyPr/>
        <a:lstStyle/>
        <a:p>
          <a:endParaRPr lang="tr-TR" sz="1000"/>
        </a:p>
      </dgm:t>
    </dgm:pt>
    <dgm:pt modelId="{E8AB4A71-5A84-42A6-8C0C-92DF9B7278AF}">
      <dgm:prSet custT="1"/>
      <dgm:spPr/>
      <dgm:t>
        <a:bodyPr/>
        <a:lstStyle/>
        <a:p>
          <a:r>
            <a:rPr lang="tr-TR" sz="1000"/>
            <a:t>Fiziki Form</a:t>
          </a:r>
        </a:p>
        <a:p>
          <a:r>
            <a:rPr lang="tr-TR" sz="1000"/>
            <a:t>Kutu- Klasör</a:t>
          </a:r>
        </a:p>
      </dgm:t>
    </dgm:pt>
    <dgm:pt modelId="{F0FCF110-2EC9-43E0-B35B-12C665E55088}" type="parTrans" cxnId="{9749124E-D3B9-4121-BDBF-1E291E8AAE02}">
      <dgm:prSet/>
      <dgm:spPr/>
      <dgm:t>
        <a:bodyPr/>
        <a:lstStyle/>
        <a:p>
          <a:endParaRPr lang="tr-TR" sz="1000"/>
        </a:p>
      </dgm:t>
    </dgm:pt>
    <dgm:pt modelId="{8CDF3709-47F2-4530-9755-3E4D14252D88}" type="sibTrans" cxnId="{9749124E-D3B9-4121-BDBF-1E291E8AAE02}">
      <dgm:prSet/>
      <dgm:spPr/>
      <dgm:t>
        <a:bodyPr/>
        <a:lstStyle/>
        <a:p>
          <a:endParaRPr lang="tr-TR" sz="1000"/>
        </a:p>
      </dgm:t>
    </dgm:pt>
    <dgm:pt modelId="{47A38601-0284-4D91-B356-4C8782FF22D8}">
      <dgm:prSet custT="1"/>
      <dgm:spPr/>
      <dgm:t>
        <a:bodyPr/>
        <a:lstStyle/>
        <a:p>
          <a:r>
            <a:rPr lang="tr-TR" sz="1000"/>
            <a:t>Açıklamalar</a:t>
          </a:r>
        </a:p>
      </dgm:t>
    </dgm:pt>
    <dgm:pt modelId="{DE7901B6-BEE0-4B2C-8B94-90D584FD4A59}" type="parTrans" cxnId="{0AB1882F-3770-4F92-BA52-95DD5FBB632C}">
      <dgm:prSet/>
      <dgm:spPr/>
      <dgm:t>
        <a:bodyPr/>
        <a:lstStyle/>
        <a:p>
          <a:endParaRPr lang="tr-TR" sz="1000"/>
        </a:p>
      </dgm:t>
    </dgm:pt>
    <dgm:pt modelId="{AABE4CD1-7491-466F-B13B-5A6FFD4E31BE}" type="sibTrans" cxnId="{0AB1882F-3770-4F92-BA52-95DD5FBB632C}">
      <dgm:prSet/>
      <dgm:spPr/>
      <dgm:t>
        <a:bodyPr/>
        <a:lstStyle/>
        <a:p>
          <a:endParaRPr lang="tr-TR" sz="1000"/>
        </a:p>
      </dgm:t>
    </dgm:pt>
    <dgm:pt modelId="{C5D9BD17-C286-4594-9FD4-0F51E3364ECA}">
      <dgm:prSet custT="1"/>
      <dgm:spPr/>
      <dgm:t>
        <a:bodyPr/>
        <a:lstStyle/>
        <a:p>
          <a:r>
            <a:rPr lang="tr-TR" sz="900"/>
            <a:t>Özel Bilgi Alanı (Ek açıklamalar-Klasör no vs</a:t>
          </a:r>
          <a:r>
            <a:rPr lang="tr-TR" sz="1000"/>
            <a:t>.)</a:t>
          </a:r>
        </a:p>
      </dgm:t>
    </dgm:pt>
    <dgm:pt modelId="{CB457346-3AAA-4451-BD56-79566ABA4230}" type="parTrans" cxnId="{F227F08D-1DA6-44DC-B15F-DFBD6B77D025}">
      <dgm:prSet/>
      <dgm:spPr/>
      <dgm:t>
        <a:bodyPr/>
        <a:lstStyle/>
        <a:p>
          <a:endParaRPr lang="tr-TR" sz="1000"/>
        </a:p>
      </dgm:t>
    </dgm:pt>
    <dgm:pt modelId="{D42FC16E-BE67-4821-8BFD-C864FDB368C1}" type="sibTrans" cxnId="{F227F08D-1DA6-44DC-B15F-DFBD6B77D025}">
      <dgm:prSet/>
      <dgm:spPr/>
      <dgm:t>
        <a:bodyPr/>
        <a:lstStyle/>
        <a:p>
          <a:endParaRPr lang="tr-TR" sz="1000"/>
        </a:p>
      </dgm:t>
    </dgm:pt>
    <dgm:pt modelId="{96FCBA1A-666B-4CF0-A917-72BA334E692C}">
      <dgm:prSet custT="1"/>
      <dgm:spPr/>
      <dgm:t>
        <a:bodyPr/>
        <a:lstStyle/>
        <a:p>
          <a:r>
            <a:rPr lang="tr-TR" sz="1000"/>
            <a:t>Yılı</a:t>
          </a:r>
        </a:p>
      </dgm:t>
    </dgm:pt>
    <dgm:pt modelId="{4E0CDC4B-CC98-4184-9101-1C0E2C8409B7}" type="parTrans" cxnId="{D933C7B6-1B87-4397-815D-B8FDD1430B21}">
      <dgm:prSet/>
      <dgm:spPr/>
      <dgm:t>
        <a:bodyPr/>
        <a:lstStyle/>
        <a:p>
          <a:endParaRPr lang="tr-TR" sz="1000"/>
        </a:p>
      </dgm:t>
    </dgm:pt>
    <dgm:pt modelId="{729FDD8F-285F-4C79-92E0-2DB0DECE379A}" type="sibTrans" cxnId="{D933C7B6-1B87-4397-815D-B8FDD1430B21}">
      <dgm:prSet/>
      <dgm:spPr/>
      <dgm:t>
        <a:bodyPr/>
        <a:lstStyle/>
        <a:p>
          <a:endParaRPr lang="tr-TR" sz="1000"/>
        </a:p>
      </dgm:t>
    </dgm:pt>
    <dgm:pt modelId="{90DACE8E-EC3A-4428-9B30-435A1C7F25FB}">
      <dgm:prSet custT="1"/>
      <dgm:spPr/>
      <dgm:t>
        <a:bodyPr/>
        <a:lstStyle/>
        <a:p>
          <a:r>
            <a:rPr lang="tr-TR" sz="1000"/>
            <a:t>Sayfa Sayısı</a:t>
          </a:r>
        </a:p>
      </dgm:t>
    </dgm:pt>
    <dgm:pt modelId="{2442F8BF-6292-4FCC-9BC8-B987DFB09CAC}" type="parTrans" cxnId="{4BFC7766-271B-4089-A5A2-40A2583AB984}">
      <dgm:prSet/>
      <dgm:spPr/>
      <dgm:t>
        <a:bodyPr/>
        <a:lstStyle/>
        <a:p>
          <a:endParaRPr lang="tr-TR" sz="1000"/>
        </a:p>
      </dgm:t>
    </dgm:pt>
    <dgm:pt modelId="{DDFF3845-1AC1-48DB-8DC1-BB75C4E5711A}" type="sibTrans" cxnId="{4BFC7766-271B-4089-A5A2-40A2583AB984}">
      <dgm:prSet/>
      <dgm:spPr/>
      <dgm:t>
        <a:bodyPr/>
        <a:lstStyle/>
        <a:p>
          <a:endParaRPr lang="tr-TR" sz="1000"/>
        </a:p>
      </dgm:t>
    </dgm:pt>
    <dgm:pt modelId="{646792D1-EA77-4A83-AE07-B2F16AFC93EB}">
      <dgm:prSet phldrT="[Metin]" custT="1"/>
      <dgm:spPr/>
      <dgm:t>
        <a:bodyPr/>
        <a:lstStyle/>
        <a:p>
          <a:r>
            <a:rPr lang="tr-TR" sz="1000"/>
            <a:t>Logo</a:t>
          </a:r>
        </a:p>
      </dgm:t>
    </dgm:pt>
    <dgm:pt modelId="{F30F3263-A51B-493B-B7D5-107ED2E0FDF7}" type="sibTrans" cxnId="{942490DD-C3B4-4B7B-99B8-33D192337B3B}">
      <dgm:prSet/>
      <dgm:spPr/>
      <dgm:t>
        <a:bodyPr/>
        <a:lstStyle/>
        <a:p>
          <a:endParaRPr lang="tr-TR" sz="1000"/>
        </a:p>
      </dgm:t>
    </dgm:pt>
    <dgm:pt modelId="{31327D6D-5596-429F-A5BE-A7579E7A1168}" type="parTrans" cxnId="{942490DD-C3B4-4B7B-99B8-33D192337B3B}">
      <dgm:prSet/>
      <dgm:spPr/>
      <dgm:t>
        <a:bodyPr/>
        <a:lstStyle/>
        <a:p>
          <a:endParaRPr lang="tr-TR" sz="1000"/>
        </a:p>
      </dgm:t>
    </dgm:pt>
    <dgm:pt modelId="{EC45A61D-8074-402D-9929-222FC7545E88}" type="pres">
      <dgm:prSet presAssocID="{F981F8D7-9DA8-47E8-9358-25DDCDDD4E4A}" presName="diagram" presStyleCnt="0">
        <dgm:presLayoutVars>
          <dgm:chPref val="1"/>
          <dgm:dir/>
          <dgm:animOne val="branch"/>
          <dgm:animLvl val="lvl"/>
          <dgm:resizeHandles/>
        </dgm:presLayoutVars>
      </dgm:prSet>
      <dgm:spPr/>
      <dgm:t>
        <a:bodyPr/>
        <a:lstStyle/>
        <a:p>
          <a:endParaRPr lang="tr-TR"/>
        </a:p>
      </dgm:t>
    </dgm:pt>
    <dgm:pt modelId="{76EF3A64-335F-413C-86F2-E8EBB1AE1E72}" type="pres">
      <dgm:prSet presAssocID="{03F47A78-8F6A-4499-BDB5-BD7FDBC6A75E}" presName="root" presStyleCnt="0"/>
      <dgm:spPr/>
    </dgm:pt>
    <dgm:pt modelId="{F72324BC-1946-4DEB-8AE7-B52A51FED76F}" type="pres">
      <dgm:prSet presAssocID="{03F47A78-8F6A-4499-BDB5-BD7FDBC6A75E}" presName="rootComposite" presStyleCnt="0"/>
      <dgm:spPr/>
    </dgm:pt>
    <dgm:pt modelId="{50F421CE-E5FC-417D-8671-15A2EBEE578D}" type="pres">
      <dgm:prSet presAssocID="{03F47A78-8F6A-4499-BDB5-BD7FDBC6A75E}" presName="rootText" presStyleLbl="node1" presStyleIdx="0" presStyleCnt="3"/>
      <dgm:spPr/>
      <dgm:t>
        <a:bodyPr/>
        <a:lstStyle/>
        <a:p>
          <a:endParaRPr lang="tr-TR"/>
        </a:p>
      </dgm:t>
    </dgm:pt>
    <dgm:pt modelId="{3E3757D1-9DEB-4522-9941-DCDC22F08DE7}" type="pres">
      <dgm:prSet presAssocID="{03F47A78-8F6A-4499-BDB5-BD7FDBC6A75E}" presName="rootConnector" presStyleLbl="node1" presStyleIdx="0" presStyleCnt="3"/>
      <dgm:spPr/>
      <dgm:t>
        <a:bodyPr/>
        <a:lstStyle/>
        <a:p>
          <a:endParaRPr lang="tr-TR"/>
        </a:p>
      </dgm:t>
    </dgm:pt>
    <dgm:pt modelId="{4F5400EC-3489-4230-ABF7-96055317D84B}" type="pres">
      <dgm:prSet presAssocID="{03F47A78-8F6A-4499-BDB5-BD7FDBC6A75E}" presName="childShape" presStyleCnt="0"/>
      <dgm:spPr/>
    </dgm:pt>
    <dgm:pt modelId="{834F0A0C-7A97-472E-BA99-88AA0D198305}" type="pres">
      <dgm:prSet presAssocID="{EEB4DFE0-5D4C-4BA0-B0A7-55A112B10CC0}" presName="Name13" presStyleLbl="parChTrans1D2" presStyleIdx="0" presStyleCnt="19"/>
      <dgm:spPr/>
      <dgm:t>
        <a:bodyPr/>
        <a:lstStyle/>
        <a:p>
          <a:endParaRPr lang="tr-TR"/>
        </a:p>
      </dgm:t>
    </dgm:pt>
    <dgm:pt modelId="{3619B20D-09BC-4965-B63A-596BEE70C864}" type="pres">
      <dgm:prSet presAssocID="{6C7DADA5-CFE6-4208-AC5F-69DA9DC5E89A}" presName="childText" presStyleLbl="bgAcc1" presStyleIdx="0" presStyleCnt="19">
        <dgm:presLayoutVars>
          <dgm:bulletEnabled val="1"/>
        </dgm:presLayoutVars>
      </dgm:prSet>
      <dgm:spPr/>
      <dgm:t>
        <a:bodyPr/>
        <a:lstStyle/>
        <a:p>
          <a:endParaRPr lang="tr-TR"/>
        </a:p>
      </dgm:t>
    </dgm:pt>
    <dgm:pt modelId="{FBBEBCD1-2003-4E2B-84B4-A943D868F6E7}" type="pres">
      <dgm:prSet presAssocID="{5B83E21F-1F33-4B11-870D-6FED3FC9753F}" presName="Name13" presStyleLbl="parChTrans1D2" presStyleIdx="1" presStyleCnt="19"/>
      <dgm:spPr/>
      <dgm:t>
        <a:bodyPr/>
        <a:lstStyle/>
        <a:p>
          <a:endParaRPr lang="tr-TR"/>
        </a:p>
      </dgm:t>
    </dgm:pt>
    <dgm:pt modelId="{2ABCDE0E-C03A-4510-8CBF-457C2DCDEE72}" type="pres">
      <dgm:prSet presAssocID="{A3563854-F476-462C-B71F-1C2D12B391BE}" presName="childText" presStyleLbl="bgAcc1" presStyleIdx="1" presStyleCnt="19">
        <dgm:presLayoutVars>
          <dgm:bulletEnabled val="1"/>
        </dgm:presLayoutVars>
      </dgm:prSet>
      <dgm:spPr/>
      <dgm:t>
        <a:bodyPr/>
        <a:lstStyle/>
        <a:p>
          <a:endParaRPr lang="tr-TR"/>
        </a:p>
      </dgm:t>
    </dgm:pt>
    <dgm:pt modelId="{D799C612-D035-4664-9ACF-492F965C4B87}" type="pres">
      <dgm:prSet presAssocID="{8304E16A-80D6-471C-827C-34BDB225D61A}" presName="Name13" presStyleLbl="parChTrans1D2" presStyleIdx="2" presStyleCnt="19"/>
      <dgm:spPr/>
      <dgm:t>
        <a:bodyPr/>
        <a:lstStyle/>
        <a:p>
          <a:endParaRPr lang="tr-TR"/>
        </a:p>
      </dgm:t>
    </dgm:pt>
    <dgm:pt modelId="{9479A19E-5F19-4CF8-87BC-CF3D4AB4C59D}" type="pres">
      <dgm:prSet presAssocID="{2A563236-99E3-4E7B-8C75-6F957736C61E}" presName="childText" presStyleLbl="bgAcc1" presStyleIdx="2" presStyleCnt="19">
        <dgm:presLayoutVars>
          <dgm:bulletEnabled val="1"/>
        </dgm:presLayoutVars>
      </dgm:prSet>
      <dgm:spPr/>
      <dgm:t>
        <a:bodyPr/>
        <a:lstStyle/>
        <a:p>
          <a:endParaRPr lang="tr-TR"/>
        </a:p>
      </dgm:t>
    </dgm:pt>
    <dgm:pt modelId="{0E1283FF-1E65-446E-B4C6-BA3B901D589B}" type="pres">
      <dgm:prSet presAssocID="{4B346D43-EA91-43EB-B424-0C0743053E22}" presName="Name13" presStyleLbl="parChTrans1D2" presStyleIdx="3" presStyleCnt="19"/>
      <dgm:spPr/>
      <dgm:t>
        <a:bodyPr/>
        <a:lstStyle/>
        <a:p>
          <a:endParaRPr lang="tr-TR"/>
        </a:p>
      </dgm:t>
    </dgm:pt>
    <dgm:pt modelId="{7519556E-D1B6-491B-A8BA-4CF8BB33095E}" type="pres">
      <dgm:prSet presAssocID="{F610B33B-C45C-44A9-BC38-8E3E62412F92}" presName="childText" presStyleLbl="bgAcc1" presStyleIdx="3" presStyleCnt="19">
        <dgm:presLayoutVars>
          <dgm:bulletEnabled val="1"/>
        </dgm:presLayoutVars>
      </dgm:prSet>
      <dgm:spPr/>
      <dgm:t>
        <a:bodyPr/>
        <a:lstStyle/>
        <a:p>
          <a:endParaRPr lang="tr-TR"/>
        </a:p>
      </dgm:t>
    </dgm:pt>
    <dgm:pt modelId="{0E356159-69C7-480A-B9D0-1842578F51D1}" type="pres">
      <dgm:prSet presAssocID="{5A17F600-EDDF-432A-ABEB-56ED00E1C3E3}" presName="Name13" presStyleLbl="parChTrans1D2" presStyleIdx="4" presStyleCnt="19"/>
      <dgm:spPr/>
      <dgm:t>
        <a:bodyPr/>
        <a:lstStyle/>
        <a:p>
          <a:endParaRPr lang="tr-TR"/>
        </a:p>
      </dgm:t>
    </dgm:pt>
    <dgm:pt modelId="{68CDE6AB-C2F4-4739-82DD-5939978947FD}" type="pres">
      <dgm:prSet presAssocID="{48B366B4-AAA0-4CE5-A804-BF070F6B9A47}" presName="childText" presStyleLbl="bgAcc1" presStyleIdx="4" presStyleCnt="19">
        <dgm:presLayoutVars>
          <dgm:bulletEnabled val="1"/>
        </dgm:presLayoutVars>
      </dgm:prSet>
      <dgm:spPr/>
      <dgm:t>
        <a:bodyPr/>
        <a:lstStyle/>
        <a:p>
          <a:endParaRPr lang="tr-TR"/>
        </a:p>
      </dgm:t>
    </dgm:pt>
    <dgm:pt modelId="{11A1A37B-5EC0-4D34-B1AD-3A34AFD055CF}" type="pres">
      <dgm:prSet presAssocID="{DE7901B6-BEE0-4B2C-8B94-90D584FD4A59}" presName="Name13" presStyleLbl="parChTrans1D2" presStyleIdx="5" presStyleCnt="19"/>
      <dgm:spPr/>
      <dgm:t>
        <a:bodyPr/>
        <a:lstStyle/>
        <a:p>
          <a:endParaRPr lang="tr-TR"/>
        </a:p>
      </dgm:t>
    </dgm:pt>
    <dgm:pt modelId="{D633F4DA-B974-4D8E-B5FF-745C47F1BB0E}" type="pres">
      <dgm:prSet presAssocID="{47A38601-0284-4D91-B356-4C8782FF22D8}" presName="childText" presStyleLbl="bgAcc1" presStyleIdx="5" presStyleCnt="19">
        <dgm:presLayoutVars>
          <dgm:bulletEnabled val="1"/>
        </dgm:presLayoutVars>
      </dgm:prSet>
      <dgm:spPr/>
      <dgm:t>
        <a:bodyPr/>
        <a:lstStyle/>
        <a:p>
          <a:endParaRPr lang="tr-TR"/>
        </a:p>
      </dgm:t>
    </dgm:pt>
    <dgm:pt modelId="{D14C5127-EC92-42CA-B939-E46B903BB61F}" type="pres">
      <dgm:prSet presAssocID="{7B05EABD-D8DB-460B-B5BB-E49867D7A67E}" presName="root" presStyleCnt="0"/>
      <dgm:spPr/>
    </dgm:pt>
    <dgm:pt modelId="{460468C5-B2F9-435A-AE39-FF62579B658A}" type="pres">
      <dgm:prSet presAssocID="{7B05EABD-D8DB-460B-B5BB-E49867D7A67E}" presName="rootComposite" presStyleCnt="0"/>
      <dgm:spPr/>
    </dgm:pt>
    <dgm:pt modelId="{28D1A29F-EF7D-4EA7-891A-3F01F53A73D8}" type="pres">
      <dgm:prSet presAssocID="{7B05EABD-D8DB-460B-B5BB-E49867D7A67E}" presName="rootText" presStyleLbl="node1" presStyleIdx="1" presStyleCnt="3"/>
      <dgm:spPr/>
      <dgm:t>
        <a:bodyPr/>
        <a:lstStyle/>
        <a:p>
          <a:endParaRPr lang="tr-TR"/>
        </a:p>
      </dgm:t>
    </dgm:pt>
    <dgm:pt modelId="{449A27C3-F31B-4B37-B7AA-3D1B3170511B}" type="pres">
      <dgm:prSet presAssocID="{7B05EABD-D8DB-460B-B5BB-E49867D7A67E}" presName="rootConnector" presStyleLbl="node1" presStyleIdx="1" presStyleCnt="3"/>
      <dgm:spPr/>
      <dgm:t>
        <a:bodyPr/>
        <a:lstStyle/>
        <a:p>
          <a:endParaRPr lang="tr-TR"/>
        </a:p>
      </dgm:t>
    </dgm:pt>
    <dgm:pt modelId="{1F259040-C9DF-4D85-9C14-ACE8DDD0C730}" type="pres">
      <dgm:prSet presAssocID="{7B05EABD-D8DB-460B-B5BB-E49867D7A67E}" presName="childShape" presStyleCnt="0"/>
      <dgm:spPr/>
    </dgm:pt>
    <dgm:pt modelId="{99B4384E-B87E-49E1-8271-29C8E77D6043}" type="pres">
      <dgm:prSet presAssocID="{31327D6D-5596-429F-A5BE-A7579E7A1168}" presName="Name13" presStyleLbl="parChTrans1D2" presStyleIdx="6" presStyleCnt="19"/>
      <dgm:spPr/>
      <dgm:t>
        <a:bodyPr/>
        <a:lstStyle/>
        <a:p>
          <a:endParaRPr lang="tr-TR"/>
        </a:p>
      </dgm:t>
    </dgm:pt>
    <dgm:pt modelId="{8E519028-25C9-4EB8-B40F-3409D434C287}" type="pres">
      <dgm:prSet presAssocID="{646792D1-EA77-4A83-AE07-B2F16AFC93EB}" presName="childText" presStyleLbl="bgAcc1" presStyleIdx="6" presStyleCnt="19">
        <dgm:presLayoutVars>
          <dgm:bulletEnabled val="1"/>
        </dgm:presLayoutVars>
      </dgm:prSet>
      <dgm:spPr/>
      <dgm:t>
        <a:bodyPr/>
        <a:lstStyle/>
        <a:p>
          <a:endParaRPr lang="tr-TR"/>
        </a:p>
      </dgm:t>
    </dgm:pt>
    <dgm:pt modelId="{28179387-CBCD-45EB-9D95-1CF56DAF301A}" type="pres">
      <dgm:prSet presAssocID="{25939A25-3A19-45CA-B178-1A1F4E6EEAF4}" presName="Name13" presStyleLbl="parChTrans1D2" presStyleIdx="7" presStyleCnt="19"/>
      <dgm:spPr/>
      <dgm:t>
        <a:bodyPr/>
        <a:lstStyle/>
        <a:p>
          <a:endParaRPr lang="tr-TR"/>
        </a:p>
      </dgm:t>
    </dgm:pt>
    <dgm:pt modelId="{306E0524-D69A-4101-9D16-8BB57B3E258A}" type="pres">
      <dgm:prSet presAssocID="{46761F09-0C07-4045-9C4F-82EC5777C0AD}" presName="childText" presStyleLbl="bgAcc1" presStyleIdx="7" presStyleCnt="19">
        <dgm:presLayoutVars>
          <dgm:bulletEnabled val="1"/>
        </dgm:presLayoutVars>
      </dgm:prSet>
      <dgm:spPr/>
      <dgm:t>
        <a:bodyPr/>
        <a:lstStyle/>
        <a:p>
          <a:endParaRPr lang="tr-TR"/>
        </a:p>
      </dgm:t>
    </dgm:pt>
    <dgm:pt modelId="{F8DB217A-AF5E-48F5-B562-2001ABB7D724}" type="pres">
      <dgm:prSet presAssocID="{529ECA6F-F08E-408E-BD6F-DB9F46227499}" presName="Name13" presStyleLbl="parChTrans1D2" presStyleIdx="8" presStyleCnt="19"/>
      <dgm:spPr/>
      <dgm:t>
        <a:bodyPr/>
        <a:lstStyle/>
        <a:p>
          <a:endParaRPr lang="tr-TR"/>
        </a:p>
      </dgm:t>
    </dgm:pt>
    <dgm:pt modelId="{8982BDA2-0FE0-4EFF-B4D0-41B0910366BF}" type="pres">
      <dgm:prSet presAssocID="{2A6905CA-2AF0-4B5D-BE34-11F26E7B8AFE}" presName="childText" presStyleLbl="bgAcc1" presStyleIdx="8" presStyleCnt="19">
        <dgm:presLayoutVars>
          <dgm:bulletEnabled val="1"/>
        </dgm:presLayoutVars>
      </dgm:prSet>
      <dgm:spPr/>
      <dgm:t>
        <a:bodyPr/>
        <a:lstStyle/>
        <a:p>
          <a:endParaRPr lang="tr-TR"/>
        </a:p>
      </dgm:t>
    </dgm:pt>
    <dgm:pt modelId="{C0043E6C-6368-460E-A88E-1DC8716E0045}" type="pres">
      <dgm:prSet presAssocID="{EC146381-4E08-4B84-9B09-2310DC4E2706}" presName="Name13" presStyleLbl="parChTrans1D2" presStyleIdx="9" presStyleCnt="19"/>
      <dgm:spPr/>
      <dgm:t>
        <a:bodyPr/>
        <a:lstStyle/>
        <a:p>
          <a:endParaRPr lang="tr-TR"/>
        </a:p>
      </dgm:t>
    </dgm:pt>
    <dgm:pt modelId="{61CAC577-AB5B-4C87-B3ED-358F0661F8AE}" type="pres">
      <dgm:prSet presAssocID="{DD9EF68F-356E-4F21-ADE8-CFEAC7612183}" presName="childText" presStyleLbl="bgAcc1" presStyleIdx="9" presStyleCnt="19">
        <dgm:presLayoutVars>
          <dgm:bulletEnabled val="1"/>
        </dgm:presLayoutVars>
      </dgm:prSet>
      <dgm:spPr/>
      <dgm:t>
        <a:bodyPr/>
        <a:lstStyle/>
        <a:p>
          <a:endParaRPr lang="tr-TR"/>
        </a:p>
      </dgm:t>
    </dgm:pt>
    <dgm:pt modelId="{E63FA406-8CA8-42DF-8A32-E05873339798}" type="pres">
      <dgm:prSet presAssocID="{CB457346-3AAA-4451-BD56-79566ABA4230}" presName="Name13" presStyleLbl="parChTrans1D2" presStyleIdx="10" presStyleCnt="19"/>
      <dgm:spPr/>
      <dgm:t>
        <a:bodyPr/>
        <a:lstStyle/>
        <a:p>
          <a:endParaRPr lang="tr-TR"/>
        </a:p>
      </dgm:t>
    </dgm:pt>
    <dgm:pt modelId="{2BDB8770-83CB-4908-BD54-8D4DED982C95}" type="pres">
      <dgm:prSet presAssocID="{C5D9BD17-C286-4594-9FD4-0F51E3364ECA}" presName="childText" presStyleLbl="bgAcc1" presStyleIdx="10" presStyleCnt="19">
        <dgm:presLayoutVars>
          <dgm:bulletEnabled val="1"/>
        </dgm:presLayoutVars>
      </dgm:prSet>
      <dgm:spPr/>
      <dgm:t>
        <a:bodyPr/>
        <a:lstStyle/>
        <a:p>
          <a:endParaRPr lang="tr-TR"/>
        </a:p>
      </dgm:t>
    </dgm:pt>
    <dgm:pt modelId="{A05A7F0D-60F0-47B1-8C77-B1CB948EB329}" type="pres">
      <dgm:prSet presAssocID="{4E0CDC4B-CC98-4184-9101-1C0E2C8409B7}" presName="Name13" presStyleLbl="parChTrans1D2" presStyleIdx="11" presStyleCnt="19"/>
      <dgm:spPr/>
      <dgm:t>
        <a:bodyPr/>
        <a:lstStyle/>
        <a:p>
          <a:endParaRPr lang="tr-TR"/>
        </a:p>
      </dgm:t>
    </dgm:pt>
    <dgm:pt modelId="{5F185BCC-1E18-4989-8938-6B5AC00BA8CC}" type="pres">
      <dgm:prSet presAssocID="{96FCBA1A-666B-4CF0-A917-72BA334E692C}" presName="childText" presStyleLbl="bgAcc1" presStyleIdx="11" presStyleCnt="19">
        <dgm:presLayoutVars>
          <dgm:bulletEnabled val="1"/>
        </dgm:presLayoutVars>
      </dgm:prSet>
      <dgm:spPr/>
      <dgm:t>
        <a:bodyPr/>
        <a:lstStyle/>
        <a:p>
          <a:endParaRPr lang="tr-TR"/>
        </a:p>
      </dgm:t>
    </dgm:pt>
    <dgm:pt modelId="{0184017A-048A-4E13-AFB0-EA2ACD1C6FE0}" type="pres">
      <dgm:prSet presAssocID="{AA5AA771-AAEE-4707-87FB-73BF08FE6659}" presName="root" presStyleCnt="0"/>
      <dgm:spPr/>
    </dgm:pt>
    <dgm:pt modelId="{A6F30465-49A8-4F96-9FA3-84D27245F4F7}" type="pres">
      <dgm:prSet presAssocID="{AA5AA771-AAEE-4707-87FB-73BF08FE6659}" presName="rootComposite" presStyleCnt="0"/>
      <dgm:spPr/>
    </dgm:pt>
    <dgm:pt modelId="{D0C359F2-5D02-46EE-8F83-0938619A04B7}" type="pres">
      <dgm:prSet presAssocID="{AA5AA771-AAEE-4707-87FB-73BF08FE6659}" presName="rootText" presStyleLbl="node1" presStyleIdx="2" presStyleCnt="3"/>
      <dgm:spPr/>
      <dgm:t>
        <a:bodyPr/>
        <a:lstStyle/>
        <a:p>
          <a:endParaRPr lang="tr-TR"/>
        </a:p>
      </dgm:t>
    </dgm:pt>
    <dgm:pt modelId="{50B21E21-F1BF-45E5-9F69-69160BDE75A0}" type="pres">
      <dgm:prSet presAssocID="{AA5AA771-AAEE-4707-87FB-73BF08FE6659}" presName="rootConnector" presStyleLbl="node1" presStyleIdx="2" presStyleCnt="3"/>
      <dgm:spPr/>
      <dgm:t>
        <a:bodyPr/>
        <a:lstStyle/>
        <a:p>
          <a:endParaRPr lang="tr-TR"/>
        </a:p>
      </dgm:t>
    </dgm:pt>
    <dgm:pt modelId="{1708DAA8-EAD7-43C6-968A-5B4E4E88289D}" type="pres">
      <dgm:prSet presAssocID="{AA5AA771-AAEE-4707-87FB-73BF08FE6659}" presName="childShape" presStyleCnt="0"/>
      <dgm:spPr/>
    </dgm:pt>
    <dgm:pt modelId="{DD3590DF-2C69-474E-9A36-EE3A79112A66}" type="pres">
      <dgm:prSet presAssocID="{1C88608B-65EF-46B6-BCCC-DE7A79CAFBD7}" presName="Name13" presStyleLbl="parChTrans1D2" presStyleIdx="12" presStyleCnt="19"/>
      <dgm:spPr/>
      <dgm:t>
        <a:bodyPr/>
        <a:lstStyle/>
        <a:p>
          <a:endParaRPr lang="tr-TR"/>
        </a:p>
      </dgm:t>
    </dgm:pt>
    <dgm:pt modelId="{EB23AB86-7C4E-48C9-AC0F-CF77CEA7948C}" type="pres">
      <dgm:prSet presAssocID="{A57C8F19-005B-4AFE-ADD7-223B1143695A}" presName="childText" presStyleLbl="bgAcc1" presStyleIdx="12" presStyleCnt="19">
        <dgm:presLayoutVars>
          <dgm:bulletEnabled val="1"/>
        </dgm:presLayoutVars>
      </dgm:prSet>
      <dgm:spPr/>
      <dgm:t>
        <a:bodyPr/>
        <a:lstStyle/>
        <a:p>
          <a:endParaRPr lang="tr-TR"/>
        </a:p>
      </dgm:t>
    </dgm:pt>
    <dgm:pt modelId="{73A2DB44-FDF2-42F5-A92C-734973053B92}" type="pres">
      <dgm:prSet presAssocID="{9E9F9036-CD39-49E1-838B-B33AC82DEA11}" presName="Name13" presStyleLbl="parChTrans1D2" presStyleIdx="13" presStyleCnt="19"/>
      <dgm:spPr/>
      <dgm:t>
        <a:bodyPr/>
        <a:lstStyle/>
        <a:p>
          <a:endParaRPr lang="tr-TR"/>
        </a:p>
      </dgm:t>
    </dgm:pt>
    <dgm:pt modelId="{2107C7E8-C289-4236-B0E2-2B32C581492C}" type="pres">
      <dgm:prSet presAssocID="{E56516C6-8E15-41FB-9CCB-BC1A7C4F828D}" presName="childText" presStyleLbl="bgAcc1" presStyleIdx="13" presStyleCnt="19">
        <dgm:presLayoutVars>
          <dgm:bulletEnabled val="1"/>
        </dgm:presLayoutVars>
      </dgm:prSet>
      <dgm:spPr/>
      <dgm:t>
        <a:bodyPr/>
        <a:lstStyle/>
        <a:p>
          <a:endParaRPr lang="tr-TR"/>
        </a:p>
      </dgm:t>
    </dgm:pt>
    <dgm:pt modelId="{AE6E2E7D-228C-4466-8107-FB73A7F81208}" type="pres">
      <dgm:prSet presAssocID="{56D16607-45DB-481B-A0FB-FDD4E91C0114}" presName="Name13" presStyleLbl="parChTrans1D2" presStyleIdx="14" presStyleCnt="19"/>
      <dgm:spPr/>
      <dgm:t>
        <a:bodyPr/>
        <a:lstStyle/>
        <a:p>
          <a:endParaRPr lang="tr-TR"/>
        </a:p>
      </dgm:t>
    </dgm:pt>
    <dgm:pt modelId="{704DF7A5-9AF5-4674-93F1-0C94159EE18B}" type="pres">
      <dgm:prSet presAssocID="{65CE584E-9358-4531-9B39-B4FD351499EF}" presName="childText" presStyleLbl="bgAcc1" presStyleIdx="14" presStyleCnt="19">
        <dgm:presLayoutVars>
          <dgm:bulletEnabled val="1"/>
        </dgm:presLayoutVars>
      </dgm:prSet>
      <dgm:spPr/>
      <dgm:t>
        <a:bodyPr/>
        <a:lstStyle/>
        <a:p>
          <a:endParaRPr lang="tr-TR"/>
        </a:p>
      </dgm:t>
    </dgm:pt>
    <dgm:pt modelId="{A3D658FA-8094-4F15-A525-4B34231DF6DE}" type="pres">
      <dgm:prSet presAssocID="{8F7E9C6F-C149-4141-8F9C-BCEE3F4F2593}" presName="Name13" presStyleLbl="parChTrans1D2" presStyleIdx="15" presStyleCnt="19"/>
      <dgm:spPr/>
      <dgm:t>
        <a:bodyPr/>
        <a:lstStyle/>
        <a:p>
          <a:endParaRPr lang="tr-TR"/>
        </a:p>
      </dgm:t>
    </dgm:pt>
    <dgm:pt modelId="{17FE4453-32F3-4C4B-871B-60238048593B}" type="pres">
      <dgm:prSet presAssocID="{F03DDDBF-5FA1-44C8-BBB5-8C008278A4E6}" presName="childText" presStyleLbl="bgAcc1" presStyleIdx="15" presStyleCnt="19">
        <dgm:presLayoutVars>
          <dgm:bulletEnabled val="1"/>
        </dgm:presLayoutVars>
      </dgm:prSet>
      <dgm:spPr/>
      <dgm:t>
        <a:bodyPr/>
        <a:lstStyle/>
        <a:p>
          <a:endParaRPr lang="tr-TR"/>
        </a:p>
      </dgm:t>
    </dgm:pt>
    <dgm:pt modelId="{8751D4D5-F10A-4B94-8671-E708867768C9}" type="pres">
      <dgm:prSet presAssocID="{F7E63194-6825-4B9B-8136-5A2CCA79AA8A}" presName="Name13" presStyleLbl="parChTrans1D2" presStyleIdx="16" presStyleCnt="19"/>
      <dgm:spPr/>
      <dgm:t>
        <a:bodyPr/>
        <a:lstStyle/>
        <a:p>
          <a:endParaRPr lang="tr-TR"/>
        </a:p>
      </dgm:t>
    </dgm:pt>
    <dgm:pt modelId="{85B69606-96DD-4003-B1B8-C126852D6770}" type="pres">
      <dgm:prSet presAssocID="{1E817C7E-5117-433B-A1B6-4E5FF95392D6}" presName="childText" presStyleLbl="bgAcc1" presStyleIdx="16" presStyleCnt="19">
        <dgm:presLayoutVars>
          <dgm:bulletEnabled val="1"/>
        </dgm:presLayoutVars>
      </dgm:prSet>
      <dgm:spPr/>
      <dgm:t>
        <a:bodyPr/>
        <a:lstStyle/>
        <a:p>
          <a:endParaRPr lang="tr-TR"/>
        </a:p>
      </dgm:t>
    </dgm:pt>
    <dgm:pt modelId="{98BBBFE4-0DBC-4F39-ACAE-7620B351B467}" type="pres">
      <dgm:prSet presAssocID="{F0FCF110-2EC9-43E0-B35B-12C665E55088}" presName="Name13" presStyleLbl="parChTrans1D2" presStyleIdx="17" presStyleCnt="19"/>
      <dgm:spPr/>
      <dgm:t>
        <a:bodyPr/>
        <a:lstStyle/>
        <a:p>
          <a:endParaRPr lang="tr-TR"/>
        </a:p>
      </dgm:t>
    </dgm:pt>
    <dgm:pt modelId="{E4E44866-1548-409D-9638-B25EB6078670}" type="pres">
      <dgm:prSet presAssocID="{E8AB4A71-5A84-42A6-8C0C-92DF9B7278AF}" presName="childText" presStyleLbl="bgAcc1" presStyleIdx="17" presStyleCnt="19">
        <dgm:presLayoutVars>
          <dgm:bulletEnabled val="1"/>
        </dgm:presLayoutVars>
      </dgm:prSet>
      <dgm:spPr/>
      <dgm:t>
        <a:bodyPr/>
        <a:lstStyle/>
        <a:p>
          <a:endParaRPr lang="tr-TR"/>
        </a:p>
      </dgm:t>
    </dgm:pt>
    <dgm:pt modelId="{BE7481B1-681D-4E81-A1EF-F69DCE75DC29}" type="pres">
      <dgm:prSet presAssocID="{2442F8BF-6292-4FCC-9BC8-B987DFB09CAC}" presName="Name13" presStyleLbl="parChTrans1D2" presStyleIdx="18" presStyleCnt="19"/>
      <dgm:spPr/>
      <dgm:t>
        <a:bodyPr/>
        <a:lstStyle/>
        <a:p>
          <a:endParaRPr lang="tr-TR"/>
        </a:p>
      </dgm:t>
    </dgm:pt>
    <dgm:pt modelId="{0DB987C1-1FD2-4D29-A368-EA56715C83EB}" type="pres">
      <dgm:prSet presAssocID="{90DACE8E-EC3A-4428-9B30-435A1C7F25FB}" presName="childText" presStyleLbl="bgAcc1" presStyleIdx="18" presStyleCnt="19">
        <dgm:presLayoutVars>
          <dgm:bulletEnabled val="1"/>
        </dgm:presLayoutVars>
      </dgm:prSet>
      <dgm:spPr/>
      <dgm:t>
        <a:bodyPr/>
        <a:lstStyle/>
        <a:p>
          <a:endParaRPr lang="tr-TR"/>
        </a:p>
      </dgm:t>
    </dgm:pt>
  </dgm:ptLst>
  <dgm:cxnLst>
    <dgm:cxn modelId="{9749124E-D3B9-4121-BDBF-1E291E8AAE02}" srcId="{AA5AA771-AAEE-4707-87FB-73BF08FE6659}" destId="{E8AB4A71-5A84-42A6-8C0C-92DF9B7278AF}" srcOrd="5" destOrd="0" parTransId="{F0FCF110-2EC9-43E0-B35B-12C665E55088}" sibTransId="{8CDF3709-47F2-4530-9755-3E4D14252D88}"/>
    <dgm:cxn modelId="{AE520380-B380-482D-92A3-1FD6248E5757}" type="presOf" srcId="{56D16607-45DB-481B-A0FB-FDD4E91C0114}" destId="{AE6E2E7D-228C-4466-8107-FB73A7F81208}" srcOrd="0" destOrd="0" presId="urn:microsoft.com/office/officeart/2005/8/layout/hierarchy3"/>
    <dgm:cxn modelId="{BB25891E-5675-4F12-AFBB-AA73ABE83D53}" type="presOf" srcId="{6C7DADA5-CFE6-4208-AC5F-69DA9DC5E89A}" destId="{3619B20D-09BC-4965-B63A-596BEE70C864}" srcOrd="0" destOrd="0" presId="urn:microsoft.com/office/officeart/2005/8/layout/hierarchy3"/>
    <dgm:cxn modelId="{F5173351-F378-4E32-8729-C61455267CFE}" type="presOf" srcId="{E8AB4A71-5A84-42A6-8C0C-92DF9B7278AF}" destId="{E4E44866-1548-409D-9638-B25EB6078670}" srcOrd="0" destOrd="0" presId="urn:microsoft.com/office/officeart/2005/8/layout/hierarchy3"/>
    <dgm:cxn modelId="{5DE83E4F-5D45-40C2-93F2-E52DD0A8FF22}" type="presOf" srcId="{8304E16A-80D6-471C-827C-34BDB225D61A}" destId="{D799C612-D035-4664-9ACF-492F965C4B87}" srcOrd="0" destOrd="0" presId="urn:microsoft.com/office/officeart/2005/8/layout/hierarchy3"/>
    <dgm:cxn modelId="{D933C7B6-1B87-4397-815D-B8FDD1430B21}" srcId="{7B05EABD-D8DB-460B-B5BB-E49867D7A67E}" destId="{96FCBA1A-666B-4CF0-A917-72BA334E692C}" srcOrd="5" destOrd="0" parTransId="{4E0CDC4B-CC98-4184-9101-1C0E2C8409B7}" sibTransId="{729FDD8F-285F-4C79-92E0-2DB0DECE379A}"/>
    <dgm:cxn modelId="{D7A20BBE-A593-4403-B556-37D7E8BD27B5}" type="presOf" srcId="{A57C8F19-005B-4AFE-ADD7-223B1143695A}" destId="{EB23AB86-7C4E-48C9-AC0F-CF77CEA7948C}" srcOrd="0" destOrd="0" presId="urn:microsoft.com/office/officeart/2005/8/layout/hierarchy3"/>
    <dgm:cxn modelId="{4BFC7766-271B-4089-A5A2-40A2583AB984}" srcId="{AA5AA771-AAEE-4707-87FB-73BF08FE6659}" destId="{90DACE8E-EC3A-4428-9B30-435A1C7F25FB}" srcOrd="6" destOrd="0" parTransId="{2442F8BF-6292-4FCC-9BC8-B987DFB09CAC}" sibTransId="{DDFF3845-1AC1-48DB-8DC1-BB75C4E5711A}"/>
    <dgm:cxn modelId="{BA9D7D3D-69FC-4D9E-8A87-C059B3AA5E3F}" type="presOf" srcId="{AA5AA771-AAEE-4707-87FB-73BF08FE6659}" destId="{D0C359F2-5D02-46EE-8F83-0938619A04B7}" srcOrd="0" destOrd="0" presId="urn:microsoft.com/office/officeart/2005/8/layout/hierarchy3"/>
    <dgm:cxn modelId="{91EBF919-3AC0-4EA9-B1A3-6D0ED42EB1D5}" type="presOf" srcId="{31327D6D-5596-429F-A5BE-A7579E7A1168}" destId="{99B4384E-B87E-49E1-8271-29C8E77D6043}" srcOrd="0" destOrd="0" presId="urn:microsoft.com/office/officeart/2005/8/layout/hierarchy3"/>
    <dgm:cxn modelId="{5C2EFA68-0652-446D-97E8-54BF0A73E2AE}" type="presOf" srcId="{F7E63194-6825-4B9B-8136-5A2CCA79AA8A}" destId="{8751D4D5-F10A-4B94-8671-E708867768C9}" srcOrd="0" destOrd="0" presId="urn:microsoft.com/office/officeart/2005/8/layout/hierarchy3"/>
    <dgm:cxn modelId="{310BE1CC-B49A-40A1-9F46-DF4805B09044}" type="presOf" srcId="{46761F09-0C07-4045-9C4F-82EC5777C0AD}" destId="{306E0524-D69A-4101-9D16-8BB57B3E258A}" srcOrd="0" destOrd="0" presId="urn:microsoft.com/office/officeart/2005/8/layout/hierarchy3"/>
    <dgm:cxn modelId="{0AB1882F-3770-4F92-BA52-95DD5FBB632C}" srcId="{03F47A78-8F6A-4499-BDB5-BD7FDBC6A75E}" destId="{47A38601-0284-4D91-B356-4C8782FF22D8}" srcOrd="5" destOrd="0" parTransId="{DE7901B6-BEE0-4B2C-8B94-90D584FD4A59}" sibTransId="{AABE4CD1-7491-466F-B13B-5A6FFD4E31BE}"/>
    <dgm:cxn modelId="{6468950E-B607-409E-99C9-1754B5960ED0}" type="presOf" srcId="{65CE584E-9358-4531-9B39-B4FD351499EF}" destId="{704DF7A5-9AF5-4674-93F1-0C94159EE18B}" srcOrd="0" destOrd="0" presId="urn:microsoft.com/office/officeart/2005/8/layout/hierarchy3"/>
    <dgm:cxn modelId="{A6EE885C-DA56-458E-980A-6D507E9A0F3C}" type="presOf" srcId="{A3563854-F476-462C-B71F-1C2D12B391BE}" destId="{2ABCDE0E-C03A-4510-8CBF-457C2DCDEE72}" srcOrd="0" destOrd="0" presId="urn:microsoft.com/office/officeart/2005/8/layout/hierarchy3"/>
    <dgm:cxn modelId="{B562155B-7BF8-4F4B-81BC-1966DE5A9E99}" type="presOf" srcId="{2A6905CA-2AF0-4B5D-BE34-11F26E7B8AFE}" destId="{8982BDA2-0FE0-4EFF-B4D0-41B0910366BF}" srcOrd="0" destOrd="0" presId="urn:microsoft.com/office/officeart/2005/8/layout/hierarchy3"/>
    <dgm:cxn modelId="{F9AED2F7-FDF5-4054-B4DE-F48A39CE0285}" type="presOf" srcId="{AA5AA771-AAEE-4707-87FB-73BF08FE6659}" destId="{50B21E21-F1BF-45E5-9F69-69160BDE75A0}" srcOrd="1" destOrd="0" presId="urn:microsoft.com/office/officeart/2005/8/layout/hierarchy3"/>
    <dgm:cxn modelId="{43D47169-7B71-44EB-AEB9-229D0DA7F4F4}" type="presOf" srcId="{529ECA6F-F08E-408E-BD6F-DB9F46227499}" destId="{F8DB217A-AF5E-48F5-B562-2001ABB7D724}" srcOrd="0" destOrd="0" presId="urn:microsoft.com/office/officeart/2005/8/layout/hierarchy3"/>
    <dgm:cxn modelId="{D0641767-B0F5-491D-9DA7-163927A50FCE}" type="presOf" srcId="{DE7901B6-BEE0-4B2C-8B94-90D584FD4A59}" destId="{11A1A37B-5EC0-4D34-B1AD-3A34AFD055CF}" srcOrd="0" destOrd="0" presId="urn:microsoft.com/office/officeart/2005/8/layout/hierarchy3"/>
    <dgm:cxn modelId="{89CD5750-5645-4683-8CB5-948BE9851E08}" type="presOf" srcId="{7B05EABD-D8DB-460B-B5BB-E49867D7A67E}" destId="{28D1A29F-EF7D-4EA7-891A-3F01F53A73D8}" srcOrd="0" destOrd="0" presId="urn:microsoft.com/office/officeart/2005/8/layout/hierarchy3"/>
    <dgm:cxn modelId="{169A13D8-A4E1-4C17-B2AF-B51F7C985CF4}" srcId="{F981F8D7-9DA8-47E8-9358-25DDCDDD4E4A}" destId="{03F47A78-8F6A-4499-BDB5-BD7FDBC6A75E}" srcOrd="0" destOrd="0" parTransId="{09114EED-535A-481D-ACBF-AA205EB81FE1}" sibTransId="{506747BB-37B7-48B9-8546-C8C3CD87DFC0}"/>
    <dgm:cxn modelId="{FBB33F07-56C5-47EA-9054-D642B46F5C25}" type="presOf" srcId="{4B346D43-EA91-43EB-B424-0C0743053E22}" destId="{0E1283FF-1E65-446E-B4C6-BA3B901D589B}" srcOrd="0" destOrd="0" presId="urn:microsoft.com/office/officeart/2005/8/layout/hierarchy3"/>
    <dgm:cxn modelId="{685580E7-9000-4703-8B41-D69FAA42B17B}" type="presOf" srcId="{2A563236-99E3-4E7B-8C75-6F957736C61E}" destId="{9479A19E-5F19-4CF8-87BC-CF3D4AB4C59D}" srcOrd="0" destOrd="0" presId="urn:microsoft.com/office/officeart/2005/8/layout/hierarchy3"/>
    <dgm:cxn modelId="{B00BF504-6A31-4BF1-BD44-DE995903DDAA}" type="presOf" srcId="{EC146381-4E08-4B84-9B09-2310DC4E2706}" destId="{C0043E6C-6368-460E-A88E-1DC8716E0045}" srcOrd="0" destOrd="0" presId="urn:microsoft.com/office/officeart/2005/8/layout/hierarchy3"/>
    <dgm:cxn modelId="{E4984E00-9074-4AB6-AF0C-1AB65D31C0D8}" srcId="{03F47A78-8F6A-4499-BDB5-BD7FDBC6A75E}" destId="{A3563854-F476-462C-B71F-1C2D12B391BE}" srcOrd="1" destOrd="0" parTransId="{5B83E21F-1F33-4B11-870D-6FED3FC9753F}" sibTransId="{F6F065DD-4F30-419D-A77F-563311F286D6}"/>
    <dgm:cxn modelId="{8B060968-D497-48F7-B853-F842CD58B054}" srcId="{AA5AA771-AAEE-4707-87FB-73BF08FE6659}" destId="{F03DDDBF-5FA1-44C8-BBB5-8C008278A4E6}" srcOrd="3" destOrd="0" parTransId="{8F7E9C6F-C149-4141-8F9C-BCEE3F4F2593}" sibTransId="{940FC4BE-ABB0-4540-B76D-22B9CCB6E44B}"/>
    <dgm:cxn modelId="{EF9BDD25-8FBA-43CA-A495-991BBC84F6AD}" type="presOf" srcId="{CB457346-3AAA-4451-BD56-79566ABA4230}" destId="{E63FA406-8CA8-42DF-8A32-E05873339798}" srcOrd="0" destOrd="0" presId="urn:microsoft.com/office/officeart/2005/8/layout/hierarchy3"/>
    <dgm:cxn modelId="{F80ECD6F-FE95-4D09-AB79-ED65BC95467E}" type="presOf" srcId="{F981F8D7-9DA8-47E8-9358-25DDCDDD4E4A}" destId="{EC45A61D-8074-402D-9929-222FC7545E88}" srcOrd="0" destOrd="0" presId="urn:microsoft.com/office/officeart/2005/8/layout/hierarchy3"/>
    <dgm:cxn modelId="{EC19E1D0-B6EE-40B8-AF06-5A82288B06E8}" type="presOf" srcId="{646792D1-EA77-4A83-AE07-B2F16AFC93EB}" destId="{8E519028-25C9-4EB8-B40F-3409D434C287}" srcOrd="0" destOrd="0" presId="urn:microsoft.com/office/officeart/2005/8/layout/hierarchy3"/>
    <dgm:cxn modelId="{8EBEE936-EE19-4F95-9F3E-F418F0691A44}" type="presOf" srcId="{7B05EABD-D8DB-460B-B5BB-E49867D7A67E}" destId="{449A27C3-F31B-4B37-B7AA-3D1B3170511B}" srcOrd="1" destOrd="0" presId="urn:microsoft.com/office/officeart/2005/8/layout/hierarchy3"/>
    <dgm:cxn modelId="{F9229E75-16A0-4A15-82B4-4408C852EE60}" type="presOf" srcId="{9E9F9036-CD39-49E1-838B-B33AC82DEA11}" destId="{73A2DB44-FDF2-42F5-A92C-734973053B92}" srcOrd="0" destOrd="0" presId="urn:microsoft.com/office/officeart/2005/8/layout/hierarchy3"/>
    <dgm:cxn modelId="{7F8157ED-C915-4E43-82ED-F98C4970CA0B}" type="presOf" srcId="{25939A25-3A19-45CA-B178-1A1F4E6EEAF4}" destId="{28179387-CBCD-45EB-9D95-1CF56DAF301A}" srcOrd="0" destOrd="0" presId="urn:microsoft.com/office/officeart/2005/8/layout/hierarchy3"/>
    <dgm:cxn modelId="{9118CF4D-5A5B-4518-AC59-9ED707237A8E}" type="presOf" srcId="{F610B33B-C45C-44A9-BC38-8E3E62412F92}" destId="{7519556E-D1B6-491B-A8BA-4CF8BB33095E}" srcOrd="0" destOrd="0" presId="urn:microsoft.com/office/officeart/2005/8/layout/hierarchy3"/>
    <dgm:cxn modelId="{56560FC2-0FB1-4E8F-906B-46599B861268}" type="presOf" srcId="{C5D9BD17-C286-4594-9FD4-0F51E3364ECA}" destId="{2BDB8770-83CB-4908-BD54-8D4DED982C95}" srcOrd="0" destOrd="0" presId="urn:microsoft.com/office/officeart/2005/8/layout/hierarchy3"/>
    <dgm:cxn modelId="{E997479F-0B19-4BB9-81C5-47E845874EB7}" type="presOf" srcId="{96FCBA1A-666B-4CF0-A917-72BA334E692C}" destId="{5F185BCC-1E18-4989-8938-6B5AC00BA8CC}" srcOrd="0" destOrd="0" presId="urn:microsoft.com/office/officeart/2005/8/layout/hierarchy3"/>
    <dgm:cxn modelId="{0FC0C934-FA38-49C2-A0E8-FB471A505171}" type="presOf" srcId="{48B366B4-AAA0-4CE5-A804-BF070F6B9A47}" destId="{68CDE6AB-C2F4-4739-82DD-5939978947FD}" srcOrd="0" destOrd="0" presId="urn:microsoft.com/office/officeart/2005/8/layout/hierarchy3"/>
    <dgm:cxn modelId="{C7F337C5-21EC-4B4B-8674-C8669B4C2039}" srcId="{7B05EABD-D8DB-460B-B5BB-E49867D7A67E}" destId="{2A6905CA-2AF0-4B5D-BE34-11F26E7B8AFE}" srcOrd="2" destOrd="0" parTransId="{529ECA6F-F08E-408E-BD6F-DB9F46227499}" sibTransId="{6920068C-0669-431F-8720-1A220580A1ED}"/>
    <dgm:cxn modelId="{E4E89EE2-4AA1-4184-B4DF-846A0121CD0E}" type="presOf" srcId="{03F47A78-8F6A-4499-BDB5-BD7FDBC6A75E}" destId="{50F421CE-E5FC-417D-8671-15A2EBEE578D}" srcOrd="0" destOrd="0" presId="urn:microsoft.com/office/officeart/2005/8/layout/hierarchy3"/>
    <dgm:cxn modelId="{95543827-9E39-4754-B140-450B9482107A}" type="presOf" srcId="{8F7E9C6F-C149-4141-8F9C-BCEE3F4F2593}" destId="{A3D658FA-8094-4F15-A525-4B34231DF6DE}" srcOrd="0" destOrd="0" presId="urn:microsoft.com/office/officeart/2005/8/layout/hierarchy3"/>
    <dgm:cxn modelId="{E4149D03-000C-46E0-8225-AC859F48197D}" srcId="{03F47A78-8F6A-4499-BDB5-BD7FDBC6A75E}" destId="{6C7DADA5-CFE6-4208-AC5F-69DA9DC5E89A}" srcOrd="0" destOrd="0" parTransId="{EEB4DFE0-5D4C-4BA0-B0A7-55A112B10CC0}" sibTransId="{816D06D5-6AC8-459D-8977-0366616A5DD0}"/>
    <dgm:cxn modelId="{A3F9299F-962A-4323-AC6F-10A0E96D0C43}" type="presOf" srcId="{5B83E21F-1F33-4B11-870D-6FED3FC9753F}" destId="{FBBEBCD1-2003-4E2B-84B4-A943D868F6E7}" srcOrd="0" destOrd="0" presId="urn:microsoft.com/office/officeart/2005/8/layout/hierarchy3"/>
    <dgm:cxn modelId="{1689138E-3F0A-4BFC-9689-96F58BBC7DAF}" type="presOf" srcId="{E56516C6-8E15-41FB-9CCB-BC1A7C4F828D}" destId="{2107C7E8-C289-4236-B0E2-2B32C581492C}" srcOrd="0" destOrd="0" presId="urn:microsoft.com/office/officeart/2005/8/layout/hierarchy3"/>
    <dgm:cxn modelId="{6C6BD4E7-C053-4FB3-A48C-5C206DEEDC5D}" srcId="{03F47A78-8F6A-4499-BDB5-BD7FDBC6A75E}" destId="{2A563236-99E3-4E7B-8C75-6F957736C61E}" srcOrd="2" destOrd="0" parTransId="{8304E16A-80D6-471C-827C-34BDB225D61A}" sibTransId="{DE731492-0E7A-45D9-B742-4CF57046D2BD}"/>
    <dgm:cxn modelId="{B0F57815-5C09-4185-854C-FF01189FAED6}" srcId="{7B05EABD-D8DB-460B-B5BB-E49867D7A67E}" destId="{DD9EF68F-356E-4F21-ADE8-CFEAC7612183}" srcOrd="3" destOrd="0" parTransId="{EC146381-4E08-4B84-9B09-2310DC4E2706}" sibTransId="{2E46716A-E3F6-4E23-B445-74E426FD569A}"/>
    <dgm:cxn modelId="{E4DAE40E-335E-4400-948F-51557614AB47}" srcId="{AA5AA771-AAEE-4707-87FB-73BF08FE6659}" destId="{1E817C7E-5117-433B-A1B6-4E5FF95392D6}" srcOrd="4" destOrd="0" parTransId="{F7E63194-6825-4B9B-8136-5A2CCA79AA8A}" sibTransId="{F26766B8-B037-4471-BDA3-78453E62DB9B}"/>
    <dgm:cxn modelId="{A0AC29C8-C578-4899-A133-80C489EF40DE}" type="presOf" srcId="{DD9EF68F-356E-4F21-ADE8-CFEAC7612183}" destId="{61CAC577-AB5B-4C87-B3ED-358F0661F8AE}" srcOrd="0" destOrd="0" presId="urn:microsoft.com/office/officeart/2005/8/layout/hierarchy3"/>
    <dgm:cxn modelId="{0D36A34E-797D-4AAB-A9E7-745CC87FE519}" srcId="{7B05EABD-D8DB-460B-B5BB-E49867D7A67E}" destId="{46761F09-0C07-4045-9C4F-82EC5777C0AD}" srcOrd="1" destOrd="0" parTransId="{25939A25-3A19-45CA-B178-1A1F4E6EEAF4}" sibTransId="{3A6ECA8E-72C3-4FA7-AE07-BB3C97496D4C}"/>
    <dgm:cxn modelId="{F3BEC067-AA33-4A06-A0F4-4E40E680D2AE}" type="presOf" srcId="{90DACE8E-EC3A-4428-9B30-435A1C7F25FB}" destId="{0DB987C1-1FD2-4D29-A368-EA56715C83EB}" srcOrd="0" destOrd="0" presId="urn:microsoft.com/office/officeart/2005/8/layout/hierarchy3"/>
    <dgm:cxn modelId="{8C52F712-2AED-4114-8979-648DCA53499E}" srcId="{03F47A78-8F6A-4499-BDB5-BD7FDBC6A75E}" destId="{48B366B4-AAA0-4CE5-A804-BF070F6B9A47}" srcOrd="4" destOrd="0" parTransId="{5A17F600-EDDF-432A-ABEB-56ED00E1C3E3}" sibTransId="{19040B82-0CF4-4549-B4A0-8A27C7A5C215}"/>
    <dgm:cxn modelId="{2158C7BD-1EBE-40E0-A6EF-AEB6E15420D2}" srcId="{AA5AA771-AAEE-4707-87FB-73BF08FE6659}" destId="{A57C8F19-005B-4AFE-ADD7-223B1143695A}" srcOrd="0" destOrd="0" parTransId="{1C88608B-65EF-46B6-BCCC-DE7A79CAFBD7}" sibTransId="{87609050-46A3-4E23-A89D-506BDA085247}"/>
    <dgm:cxn modelId="{D80D830A-C828-4A83-A6DD-53BA04BCCB55}" type="presOf" srcId="{1E817C7E-5117-433B-A1B6-4E5FF95392D6}" destId="{85B69606-96DD-4003-B1B8-C126852D6770}" srcOrd="0" destOrd="0" presId="urn:microsoft.com/office/officeart/2005/8/layout/hierarchy3"/>
    <dgm:cxn modelId="{78C6B2DB-980B-4493-A2DF-7669B3D2F025}" type="presOf" srcId="{F0FCF110-2EC9-43E0-B35B-12C665E55088}" destId="{98BBBFE4-0DBC-4F39-ACAE-7620B351B467}" srcOrd="0" destOrd="0" presId="urn:microsoft.com/office/officeart/2005/8/layout/hierarchy3"/>
    <dgm:cxn modelId="{F2653AE5-934E-4E9D-8AFC-60F4E4CC2FF6}" srcId="{F981F8D7-9DA8-47E8-9358-25DDCDDD4E4A}" destId="{7B05EABD-D8DB-460B-B5BB-E49867D7A67E}" srcOrd="1" destOrd="0" parTransId="{E32DC021-25B6-4698-AB33-D24EC23FFC90}" sibTransId="{5AA5B983-53FA-49D2-85C3-FC18A05ACDEA}"/>
    <dgm:cxn modelId="{CF87B650-9CB3-4432-B90F-4FF6BF0C94A7}" srcId="{03F47A78-8F6A-4499-BDB5-BD7FDBC6A75E}" destId="{F610B33B-C45C-44A9-BC38-8E3E62412F92}" srcOrd="3" destOrd="0" parTransId="{4B346D43-EA91-43EB-B424-0C0743053E22}" sibTransId="{54C8145C-424D-427C-8BA1-188D4CAFFC30}"/>
    <dgm:cxn modelId="{3ACE58B5-4FB2-4923-A590-8BAA391BE3D1}" type="presOf" srcId="{47A38601-0284-4D91-B356-4C8782FF22D8}" destId="{D633F4DA-B974-4D8E-B5FF-745C47F1BB0E}" srcOrd="0" destOrd="0" presId="urn:microsoft.com/office/officeart/2005/8/layout/hierarchy3"/>
    <dgm:cxn modelId="{D8938463-9190-464C-B6EC-61EBDFF5E9CD}" srcId="{AA5AA771-AAEE-4707-87FB-73BF08FE6659}" destId="{65CE584E-9358-4531-9B39-B4FD351499EF}" srcOrd="2" destOrd="0" parTransId="{56D16607-45DB-481B-A0FB-FDD4E91C0114}" sibTransId="{0963A947-FB0A-494B-A3C7-5257D1E9F055}"/>
    <dgm:cxn modelId="{B687502F-DF4F-4EEC-89A6-46575D965FDA}" type="presOf" srcId="{03F47A78-8F6A-4499-BDB5-BD7FDBC6A75E}" destId="{3E3757D1-9DEB-4522-9941-DCDC22F08DE7}" srcOrd="1" destOrd="0" presId="urn:microsoft.com/office/officeart/2005/8/layout/hierarchy3"/>
    <dgm:cxn modelId="{92781855-4A8B-4635-9134-F7B40CFE11B2}" type="presOf" srcId="{EEB4DFE0-5D4C-4BA0-B0A7-55A112B10CC0}" destId="{834F0A0C-7A97-472E-BA99-88AA0D198305}" srcOrd="0" destOrd="0" presId="urn:microsoft.com/office/officeart/2005/8/layout/hierarchy3"/>
    <dgm:cxn modelId="{D34CDE0B-3642-4EA1-BA04-F984E337357F}" srcId="{F981F8D7-9DA8-47E8-9358-25DDCDDD4E4A}" destId="{AA5AA771-AAEE-4707-87FB-73BF08FE6659}" srcOrd="2" destOrd="0" parTransId="{659F7922-9FBB-4B50-B1E2-C68D76E50B0D}" sibTransId="{C6D3DAEE-FEAC-4670-948D-33BF5E5B4AD7}"/>
    <dgm:cxn modelId="{F227F08D-1DA6-44DC-B15F-DFBD6B77D025}" srcId="{7B05EABD-D8DB-460B-B5BB-E49867D7A67E}" destId="{C5D9BD17-C286-4594-9FD4-0F51E3364ECA}" srcOrd="4" destOrd="0" parTransId="{CB457346-3AAA-4451-BD56-79566ABA4230}" sibTransId="{D42FC16E-BE67-4821-8BFD-C864FDB368C1}"/>
    <dgm:cxn modelId="{942490DD-C3B4-4B7B-99B8-33D192337B3B}" srcId="{7B05EABD-D8DB-460B-B5BB-E49867D7A67E}" destId="{646792D1-EA77-4A83-AE07-B2F16AFC93EB}" srcOrd="0" destOrd="0" parTransId="{31327D6D-5596-429F-A5BE-A7579E7A1168}" sibTransId="{F30F3263-A51B-493B-B7D5-107ED2E0FDF7}"/>
    <dgm:cxn modelId="{5D00892E-6911-4E77-A6ED-3D56B7BB1D82}" type="presOf" srcId="{5A17F600-EDDF-432A-ABEB-56ED00E1C3E3}" destId="{0E356159-69C7-480A-B9D0-1842578F51D1}" srcOrd="0" destOrd="0" presId="urn:microsoft.com/office/officeart/2005/8/layout/hierarchy3"/>
    <dgm:cxn modelId="{C9D2BD1C-56AF-46DA-9604-ED4793DE0D5F}" type="presOf" srcId="{4E0CDC4B-CC98-4184-9101-1C0E2C8409B7}" destId="{A05A7F0D-60F0-47B1-8C77-B1CB948EB329}" srcOrd="0" destOrd="0" presId="urn:microsoft.com/office/officeart/2005/8/layout/hierarchy3"/>
    <dgm:cxn modelId="{82AD86FE-FF5F-48DE-8716-38ADD38E214B}" type="presOf" srcId="{2442F8BF-6292-4FCC-9BC8-B987DFB09CAC}" destId="{BE7481B1-681D-4E81-A1EF-F69DCE75DC29}" srcOrd="0" destOrd="0" presId="urn:microsoft.com/office/officeart/2005/8/layout/hierarchy3"/>
    <dgm:cxn modelId="{04581B45-633C-478E-BBFD-8674AC51D6D9}" srcId="{AA5AA771-AAEE-4707-87FB-73BF08FE6659}" destId="{E56516C6-8E15-41FB-9CCB-BC1A7C4F828D}" srcOrd="1" destOrd="0" parTransId="{9E9F9036-CD39-49E1-838B-B33AC82DEA11}" sibTransId="{9ED1F4F4-A7EE-455C-9263-DE3DDC4CFA1D}"/>
    <dgm:cxn modelId="{CB876D09-AFBD-4081-8932-88EE85360463}" type="presOf" srcId="{F03DDDBF-5FA1-44C8-BBB5-8C008278A4E6}" destId="{17FE4453-32F3-4C4B-871B-60238048593B}" srcOrd="0" destOrd="0" presId="urn:microsoft.com/office/officeart/2005/8/layout/hierarchy3"/>
    <dgm:cxn modelId="{441ECAE8-1A56-49E3-AAFC-AC5EC92EB723}" type="presOf" srcId="{1C88608B-65EF-46B6-BCCC-DE7A79CAFBD7}" destId="{DD3590DF-2C69-474E-9A36-EE3A79112A66}" srcOrd="0" destOrd="0" presId="urn:microsoft.com/office/officeart/2005/8/layout/hierarchy3"/>
    <dgm:cxn modelId="{F99EC6D8-5226-4FAE-A236-9CC7AE241D7F}" type="presParOf" srcId="{EC45A61D-8074-402D-9929-222FC7545E88}" destId="{76EF3A64-335F-413C-86F2-E8EBB1AE1E72}" srcOrd="0" destOrd="0" presId="urn:microsoft.com/office/officeart/2005/8/layout/hierarchy3"/>
    <dgm:cxn modelId="{C4EC528C-D771-4C57-B7B4-A96AACAA89CE}" type="presParOf" srcId="{76EF3A64-335F-413C-86F2-E8EBB1AE1E72}" destId="{F72324BC-1946-4DEB-8AE7-B52A51FED76F}" srcOrd="0" destOrd="0" presId="urn:microsoft.com/office/officeart/2005/8/layout/hierarchy3"/>
    <dgm:cxn modelId="{1C5A6591-AC54-4015-AF4D-83C2018609C0}" type="presParOf" srcId="{F72324BC-1946-4DEB-8AE7-B52A51FED76F}" destId="{50F421CE-E5FC-417D-8671-15A2EBEE578D}" srcOrd="0" destOrd="0" presId="urn:microsoft.com/office/officeart/2005/8/layout/hierarchy3"/>
    <dgm:cxn modelId="{75F08C92-10B0-41D7-8C1E-C4AD5E3E300D}" type="presParOf" srcId="{F72324BC-1946-4DEB-8AE7-B52A51FED76F}" destId="{3E3757D1-9DEB-4522-9941-DCDC22F08DE7}" srcOrd="1" destOrd="0" presId="urn:microsoft.com/office/officeart/2005/8/layout/hierarchy3"/>
    <dgm:cxn modelId="{573E611C-5FA3-4BBF-98A2-B3FAAD406FF6}" type="presParOf" srcId="{76EF3A64-335F-413C-86F2-E8EBB1AE1E72}" destId="{4F5400EC-3489-4230-ABF7-96055317D84B}" srcOrd="1" destOrd="0" presId="urn:microsoft.com/office/officeart/2005/8/layout/hierarchy3"/>
    <dgm:cxn modelId="{622AFFA7-629E-41F8-A15C-6046F1CC85AE}" type="presParOf" srcId="{4F5400EC-3489-4230-ABF7-96055317D84B}" destId="{834F0A0C-7A97-472E-BA99-88AA0D198305}" srcOrd="0" destOrd="0" presId="urn:microsoft.com/office/officeart/2005/8/layout/hierarchy3"/>
    <dgm:cxn modelId="{C4CB93E4-155D-457F-807D-93324F54F823}" type="presParOf" srcId="{4F5400EC-3489-4230-ABF7-96055317D84B}" destId="{3619B20D-09BC-4965-B63A-596BEE70C864}" srcOrd="1" destOrd="0" presId="urn:microsoft.com/office/officeart/2005/8/layout/hierarchy3"/>
    <dgm:cxn modelId="{080B9C5F-11DA-40F7-8BFC-ACA8D8EA1792}" type="presParOf" srcId="{4F5400EC-3489-4230-ABF7-96055317D84B}" destId="{FBBEBCD1-2003-4E2B-84B4-A943D868F6E7}" srcOrd="2" destOrd="0" presId="urn:microsoft.com/office/officeart/2005/8/layout/hierarchy3"/>
    <dgm:cxn modelId="{56F0F6ED-D340-43EE-BC9B-C05F1514C64C}" type="presParOf" srcId="{4F5400EC-3489-4230-ABF7-96055317D84B}" destId="{2ABCDE0E-C03A-4510-8CBF-457C2DCDEE72}" srcOrd="3" destOrd="0" presId="urn:microsoft.com/office/officeart/2005/8/layout/hierarchy3"/>
    <dgm:cxn modelId="{B7343F32-F292-44B8-93F3-9E71606A4E10}" type="presParOf" srcId="{4F5400EC-3489-4230-ABF7-96055317D84B}" destId="{D799C612-D035-4664-9ACF-492F965C4B87}" srcOrd="4" destOrd="0" presId="urn:microsoft.com/office/officeart/2005/8/layout/hierarchy3"/>
    <dgm:cxn modelId="{487AC339-EF56-45D4-92AF-902F2622E678}" type="presParOf" srcId="{4F5400EC-3489-4230-ABF7-96055317D84B}" destId="{9479A19E-5F19-4CF8-87BC-CF3D4AB4C59D}" srcOrd="5" destOrd="0" presId="urn:microsoft.com/office/officeart/2005/8/layout/hierarchy3"/>
    <dgm:cxn modelId="{C9910139-B211-40DF-BF4C-631FA990F900}" type="presParOf" srcId="{4F5400EC-3489-4230-ABF7-96055317D84B}" destId="{0E1283FF-1E65-446E-B4C6-BA3B901D589B}" srcOrd="6" destOrd="0" presId="urn:microsoft.com/office/officeart/2005/8/layout/hierarchy3"/>
    <dgm:cxn modelId="{49E1B2DB-52E0-450C-B2DA-2AF265E38A7E}" type="presParOf" srcId="{4F5400EC-3489-4230-ABF7-96055317D84B}" destId="{7519556E-D1B6-491B-A8BA-4CF8BB33095E}" srcOrd="7" destOrd="0" presId="urn:microsoft.com/office/officeart/2005/8/layout/hierarchy3"/>
    <dgm:cxn modelId="{50BAF768-3408-4F1E-A2EC-4196BC9F0E19}" type="presParOf" srcId="{4F5400EC-3489-4230-ABF7-96055317D84B}" destId="{0E356159-69C7-480A-B9D0-1842578F51D1}" srcOrd="8" destOrd="0" presId="urn:microsoft.com/office/officeart/2005/8/layout/hierarchy3"/>
    <dgm:cxn modelId="{0A005CEA-7585-429F-B249-31694C30B0B9}" type="presParOf" srcId="{4F5400EC-3489-4230-ABF7-96055317D84B}" destId="{68CDE6AB-C2F4-4739-82DD-5939978947FD}" srcOrd="9" destOrd="0" presId="urn:microsoft.com/office/officeart/2005/8/layout/hierarchy3"/>
    <dgm:cxn modelId="{0E83D5FD-B5E0-460E-8834-15CC9D438929}" type="presParOf" srcId="{4F5400EC-3489-4230-ABF7-96055317D84B}" destId="{11A1A37B-5EC0-4D34-B1AD-3A34AFD055CF}" srcOrd="10" destOrd="0" presId="urn:microsoft.com/office/officeart/2005/8/layout/hierarchy3"/>
    <dgm:cxn modelId="{05A38F01-15FC-43A0-B97F-917908A4E5A9}" type="presParOf" srcId="{4F5400EC-3489-4230-ABF7-96055317D84B}" destId="{D633F4DA-B974-4D8E-B5FF-745C47F1BB0E}" srcOrd="11" destOrd="0" presId="urn:microsoft.com/office/officeart/2005/8/layout/hierarchy3"/>
    <dgm:cxn modelId="{166B4645-7DC0-4EA6-9228-E10B02BD57BC}" type="presParOf" srcId="{EC45A61D-8074-402D-9929-222FC7545E88}" destId="{D14C5127-EC92-42CA-B939-E46B903BB61F}" srcOrd="1" destOrd="0" presId="urn:microsoft.com/office/officeart/2005/8/layout/hierarchy3"/>
    <dgm:cxn modelId="{DDB0B1A5-6A76-4BDF-8761-024C1D9C9272}" type="presParOf" srcId="{D14C5127-EC92-42CA-B939-E46B903BB61F}" destId="{460468C5-B2F9-435A-AE39-FF62579B658A}" srcOrd="0" destOrd="0" presId="urn:microsoft.com/office/officeart/2005/8/layout/hierarchy3"/>
    <dgm:cxn modelId="{1E8647FD-3343-4CE3-A6B6-084527271F41}" type="presParOf" srcId="{460468C5-B2F9-435A-AE39-FF62579B658A}" destId="{28D1A29F-EF7D-4EA7-891A-3F01F53A73D8}" srcOrd="0" destOrd="0" presId="urn:microsoft.com/office/officeart/2005/8/layout/hierarchy3"/>
    <dgm:cxn modelId="{86DF1CD0-8EA2-40A0-85E2-BD1F001B17CD}" type="presParOf" srcId="{460468C5-B2F9-435A-AE39-FF62579B658A}" destId="{449A27C3-F31B-4B37-B7AA-3D1B3170511B}" srcOrd="1" destOrd="0" presId="urn:microsoft.com/office/officeart/2005/8/layout/hierarchy3"/>
    <dgm:cxn modelId="{62013AB8-22D4-426D-B811-137715AE39C3}" type="presParOf" srcId="{D14C5127-EC92-42CA-B939-E46B903BB61F}" destId="{1F259040-C9DF-4D85-9C14-ACE8DDD0C730}" srcOrd="1" destOrd="0" presId="urn:microsoft.com/office/officeart/2005/8/layout/hierarchy3"/>
    <dgm:cxn modelId="{706BCFC0-1A53-437D-AB07-BB48014884E9}" type="presParOf" srcId="{1F259040-C9DF-4D85-9C14-ACE8DDD0C730}" destId="{99B4384E-B87E-49E1-8271-29C8E77D6043}" srcOrd="0" destOrd="0" presId="urn:microsoft.com/office/officeart/2005/8/layout/hierarchy3"/>
    <dgm:cxn modelId="{64731EB1-EF4F-4666-8C60-11AB7D72083F}" type="presParOf" srcId="{1F259040-C9DF-4D85-9C14-ACE8DDD0C730}" destId="{8E519028-25C9-4EB8-B40F-3409D434C287}" srcOrd="1" destOrd="0" presId="urn:microsoft.com/office/officeart/2005/8/layout/hierarchy3"/>
    <dgm:cxn modelId="{6A20C0D1-9A04-47DF-B5CA-A408E7957A15}" type="presParOf" srcId="{1F259040-C9DF-4D85-9C14-ACE8DDD0C730}" destId="{28179387-CBCD-45EB-9D95-1CF56DAF301A}" srcOrd="2" destOrd="0" presId="urn:microsoft.com/office/officeart/2005/8/layout/hierarchy3"/>
    <dgm:cxn modelId="{6E1555EC-F9F9-487A-A366-FF8DF0624F06}" type="presParOf" srcId="{1F259040-C9DF-4D85-9C14-ACE8DDD0C730}" destId="{306E0524-D69A-4101-9D16-8BB57B3E258A}" srcOrd="3" destOrd="0" presId="urn:microsoft.com/office/officeart/2005/8/layout/hierarchy3"/>
    <dgm:cxn modelId="{AC161180-19A3-4F78-AEC8-07D5B6EBA5F5}" type="presParOf" srcId="{1F259040-C9DF-4D85-9C14-ACE8DDD0C730}" destId="{F8DB217A-AF5E-48F5-B562-2001ABB7D724}" srcOrd="4" destOrd="0" presId="urn:microsoft.com/office/officeart/2005/8/layout/hierarchy3"/>
    <dgm:cxn modelId="{1C66B2A3-4A25-455E-9308-D6A61422846E}" type="presParOf" srcId="{1F259040-C9DF-4D85-9C14-ACE8DDD0C730}" destId="{8982BDA2-0FE0-4EFF-B4D0-41B0910366BF}" srcOrd="5" destOrd="0" presId="urn:microsoft.com/office/officeart/2005/8/layout/hierarchy3"/>
    <dgm:cxn modelId="{6B6F6C56-E5C3-4D2F-A3B3-A1C9EEE65C12}" type="presParOf" srcId="{1F259040-C9DF-4D85-9C14-ACE8DDD0C730}" destId="{C0043E6C-6368-460E-A88E-1DC8716E0045}" srcOrd="6" destOrd="0" presId="urn:microsoft.com/office/officeart/2005/8/layout/hierarchy3"/>
    <dgm:cxn modelId="{17DCC0E0-4DE5-4383-8F67-734B1717A7EF}" type="presParOf" srcId="{1F259040-C9DF-4D85-9C14-ACE8DDD0C730}" destId="{61CAC577-AB5B-4C87-B3ED-358F0661F8AE}" srcOrd="7" destOrd="0" presId="urn:microsoft.com/office/officeart/2005/8/layout/hierarchy3"/>
    <dgm:cxn modelId="{5F9EC097-584F-4BE7-A91B-D013FE373651}" type="presParOf" srcId="{1F259040-C9DF-4D85-9C14-ACE8DDD0C730}" destId="{E63FA406-8CA8-42DF-8A32-E05873339798}" srcOrd="8" destOrd="0" presId="urn:microsoft.com/office/officeart/2005/8/layout/hierarchy3"/>
    <dgm:cxn modelId="{CD5FAA38-1726-49F2-A2F0-9C0085B36FB4}" type="presParOf" srcId="{1F259040-C9DF-4D85-9C14-ACE8DDD0C730}" destId="{2BDB8770-83CB-4908-BD54-8D4DED982C95}" srcOrd="9" destOrd="0" presId="urn:microsoft.com/office/officeart/2005/8/layout/hierarchy3"/>
    <dgm:cxn modelId="{F104A762-0F30-4345-89E6-2258FA8B63BD}" type="presParOf" srcId="{1F259040-C9DF-4D85-9C14-ACE8DDD0C730}" destId="{A05A7F0D-60F0-47B1-8C77-B1CB948EB329}" srcOrd="10" destOrd="0" presId="urn:microsoft.com/office/officeart/2005/8/layout/hierarchy3"/>
    <dgm:cxn modelId="{A0E3780C-1BE6-4EFB-937F-1B80372950AD}" type="presParOf" srcId="{1F259040-C9DF-4D85-9C14-ACE8DDD0C730}" destId="{5F185BCC-1E18-4989-8938-6B5AC00BA8CC}" srcOrd="11" destOrd="0" presId="urn:microsoft.com/office/officeart/2005/8/layout/hierarchy3"/>
    <dgm:cxn modelId="{C2D7535E-CAC0-47FF-9B97-45DACDA29D35}" type="presParOf" srcId="{EC45A61D-8074-402D-9929-222FC7545E88}" destId="{0184017A-048A-4E13-AFB0-EA2ACD1C6FE0}" srcOrd="2" destOrd="0" presId="urn:microsoft.com/office/officeart/2005/8/layout/hierarchy3"/>
    <dgm:cxn modelId="{8E59C67B-4335-4B7F-B249-4DA3479C2016}" type="presParOf" srcId="{0184017A-048A-4E13-AFB0-EA2ACD1C6FE0}" destId="{A6F30465-49A8-4F96-9FA3-84D27245F4F7}" srcOrd="0" destOrd="0" presId="urn:microsoft.com/office/officeart/2005/8/layout/hierarchy3"/>
    <dgm:cxn modelId="{CD24F2F2-4F5C-4830-896F-9AE1D7D83D19}" type="presParOf" srcId="{A6F30465-49A8-4F96-9FA3-84D27245F4F7}" destId="{D0C359F2-5D02-46EE-8F83-0938619A04B7}" srcOrd="0" destOrd="0" presId="urn:microsoft.com/office/officeart/2005/8/layout/hierarchy3"/>
    <dgm:cxn modelId="{11351CA8-D212-45D5-831C-A0AFBFDD4392}" type="presParOf" srcId="{A6F30465-49A8-4F96-9FA3-84D27245F4F7}" destId="{50B21E21-F1BF-45E5-9F69-69160BDE75A0}" srcOrd="1" destOrd="0" presId="urn:microsoft.com/office/officeart/2005/8/layout/hierarchy3"/>
    <dgm:cxn modelId="{27923303-1BE6-4A14-B412-27867A55BAE1}" type="presParOf" srcId="{0184017A-048A-4E13-AFB0-EA2ACD1C6FE0}" destId="{1708DAA8-EAD7-43C6-968A-5B4E4E88289D}" srcOrd="1" destOrd="0" presId="urn:microsoft.com/office/officeart/2005/8/layout/hierarchy3"/>
    <dgm:cxn modelId="{6EB14F8E-F561-48E2-9BA7-B024C5EACB7A}" type="presParOf" srcId="{1708DAA8-EAD7-43C6-968A-5B4E4E88289D}" destId="{DD3590DF-2C69-474E-9A36-EE3A79112A66}" srcOrd="0" destOrd="0" presId="urn:microsoft.com/office/officeart/2005/8/layout/hierarchy3"/>
    <dgm:cxn modelId="{1C7D6A2C-34D0-4181-8159-37BAB197D890}" type="presParOf" srcId="{1708DAA8-EAD7-43C6-968A-5B4E4E88289D}" destId="{EB23AB86-7C4E-48C9-AC0F-CF77CEA7948C}" srcOrd="1" destOrd="0" presId="urn:microsoft.com/office/officeart/2005/8/layout/hierarchy3"/>
    <dgm:cxn modelId="{2BDD3500-5EFB-41E6-9F3D-20D32F21E3C2}" type="presParOf" srcId="{1708DAA8-EAD7-43C6-968A-5B4E4E88289D}" destId="{73A2DB44-FDF2-42F5-A92C-734973053B92}" srcOrd="2" destOrd="0" presId="urn:microsoft.com/office/officeart/2005/8/layout/hierarchy3"/>
    <dgm:cxn modelId="{79775D3E-5677-45F4-82CF-84721BBA2E63}" type="presParOf" srcId="{1708DAA8-EAD7-43C6-968A-5B4E4E88289D}" destId="{2107C7E8-C289-4236-B0E2-2B32C581492C}" srcOrd="3" destOrd="0" presId="urn:microsoft.com/office/officeart/2005/8/layout/hierarchy3"/>
    <dgm:cxn modelId="{302718D6-136B-4362-BEFE-EAB59C645872}" type="presParOf" srcId="{1708DAA8-EAD7-43C6-968A-5B4E4E88289D}" destId="{AE6E2E7D-228C-4466-8107-FB73A7F81208}" srcOrd="4" destOrd="0" presId="urn:microsoft.com/office/officeart/2005/8/layout/hierarchy3"/>
    <dgm:cxn modelId="{86A46C19-C1CE-4509-B0F6-95AA9D10D660}" type="presParOf" srcId="{1708DAA8-EAD7-43C6-968A-5B4E4E88289D}" destId="{704DF7A5-9AF5-4674-93F1-0C94159EE18B}" srcOrd="5" destOrd="0" presId="urn:microsoft.com/office/officeart/2005/8/layout/hierarchy3"/>
    <dgm:cxn modelId="{BE86E7C9-C7F3-41F6-98DE-6D7CEAB7432E}" type="presParOf" srcId="{1708DAA8-EAD7-43C6-968A-5B4E4E88289D}" destId="{A3D658FA-8094-4F15-A525-4B34231DF6DE}" srcOrd="6" destOrd="0" presId="urn:microsoft.com/office/officeart/2005/8/layout/hierarchy3"/>
    <dgm:cxn modelId="{F9BF7E6A-190B-409A-A034-30B37186DB47}" type="presParOf" srcId="{1708DAA8-EAD7-43C6-968A-5B4E4E88289D}" destId="{17FE4453-32F3-4C4B-871B-60238048593B}" srcOrd="7" destOrd="0" presId="urn:microsoft.com/office/officeart/2005/8/layout/hierarchy3"/>
    <dgm:cxn modelId="{35234722-5492-43CE-9BE8-A545A6CEB6B8}" type="presParOf" srcId="{1708DAA8-EAD7-43C6-968A-5B4E4E88289D}" destId="{8751D4D5-F10A-4B94-8671-E708867768C9}" srcOrd="8" destOrd="0" presId="urn:microsoft.com/office/officeart/2005/8/layout/hierarchy3"/>
    <dgm:cxn modelId="{63752BC9-AA43-4CA8-B692-09E09751A8A2}" type="presParOf" srcId="{1708DAA8-EAD7-43C6-968A-5B4E4E88289D}" destId="{85B69606-96DD-4003-B1B8-C126852D6770}" srcOrd="9" destOrd="0" presId="urn:microsoft.com/office/officeart/2005/8/layout/hierarchy3"/>
    <dgm:cxn modelId="{042767B9-FD16-458F-8476-DE70CACE66CC}" type="presParOf" srcId="{1708DAA8-EAD7-43C6-968A-5B4E4E88289D}" destId="{98BBBFE4-0DBC-4F39-ACAE-7620B351B467}" srcOrd="10" destOrd="0" presId="urn:microsoft.com/office/officeart/2005/8/layout/hierarchy3"/>
    <dgm:cxn modelId="{6B342C19-50D8-440E-86E1-E50791DE6012}" type="presParOf" srcId="{1708DAA8-EAD7-43C6-968A-5B4E4E88289D}" destId="{E4E44866-1548-409D-9638-B25EB6078670}" srcOrd="11" destOrd="0" presId="urn:microsoft.com/office/officeart/2005/8/layout/hierarchy3"/>
    <dgm:cxn modelId="{98CC9C23-8207-49F2-B36D-18D97D6F88E3}" type="presParOf" srcId="{1708DAA8-EAD7-43C6-968A-5B4E4E88289D}" destId="{BE7481B1-681D-4E81-A1EF-F69DCE75DC29}" srcOrd="12" destOrd="0" presId="urn:microsoft.com/office/officeart/2005/8/layout/hierarchy3"/>
    <dgm:cxn modelId="{7BBD0F12-28EF-49A5-B99B-8AD9E496F561}" type="presParOf" srcId="{1708DAA8-EAD7-43C6-968A-5B4E4E88289D}" destId="{0DB987C1-1FD2-4D29-A368-EA56715C83EB}" srcOrd="1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F421CE-E5FC-417D-8671-15A2EBEE578D}">
      <dsp:nvSpPr>
        <dsp:cNvPr id="0" name=""/>
        <dsp:cNvSpPr/>
      </dsp:nvSpPr>
      <dsp:spPr>
        <a:xfrm>
          <a:off x="236357" y="4396"/>
          <a:ext cx="1007938" cy="503969"/>
        </a:xfrm>
        <a:prstGeom prst="roundRect">
          <a:avLst>
            <a:gd name="adj" fmla="val 10000"/>
          </a:avLst>
        </a:prstGeom>
        <a:solidFill>
          <a:schemeClr val="accent2">
            <a:hueOff val="0"/>
            <a:satOff val="0"/>
            <a:lumOff val="0"/>
            <a:alphaOff val="0"/>
          </a:schemeClr>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b="1" kern="1200"/>
            <a:t>Dosya Muhteviyatı Kontrolü</a:t>
          </a:r>
        </a:p>
      </dsp:txBody>
      <dsp:txXfrm>
        <a:off x="251118" y="19157"/>
        <a:ext cx="978416" cy="474447"/>
      </dsp:txXfrm>
    </dsp:sp>
    <dsp:sp modelId="{834F0A0C-7A97-472E-BA99-88AA0D198305}">
      <dsp:nvSpPr>
        <dsp:cNvPr id="0" name=""/>
        <dsp:cNvSpPr/>
      </dsp:nvSpPr>
      <dsp:spPr>
        <a:xfrm>
          <a:off x="337151" y="508365"/>
          <a:ext cx="100793" cy="377976"/>
        </a:xfrm>
        <a:custGeom>
          <a:avLst/>
          <a:gdLst/>
          <a:ahLst/>
          <a:cxnLst/>
          <a:rect l="0" t="0" r="0" b="0"/>
          <a:pathLst>
            <a:path>
              <a:moveTo>
                <a:pt x="0" y="0"/>
              </a:moveTo>
              <a:lnTo>
                <a:pt x="0" y="377976"/>
              </a:lnTo>
              <a:lnTo>
                <a:pt x="100793" y="3779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19B20D-09BC-4965-B63A-596BEE70C864}">
      <dsp:nvSpPr>
        <dsp:cNvPr id="0" name=""/>
        <dsp:cNvSpPr/>
      </dsp:nvSpPr>
      <dsp:spPr>
        <a:xfrm>
          <a:off x="437945" y="634358"/>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Dosya No</a:t>
          </a:r>
        </a:p>
      </dsp:txBody>
      <dsp:txXfrm>
        <a:off x="452706" y="649119"/>
        <a:ext cx="776828" cy="474447"/>
      </dsp:txXfrm>
    </dsp:sp>
    <dsp:sp modelId="{FBBEBCD1-2003-4E2B-84B4-A943D868F6E7}">
      <dsp:nvSpPr>
        <dsp:cNvPr id="0" name=""/>
        <dsp:cNvSpPr/>
      </dsp:nvSpPr>
      <dsp:spPr>
        <a:xfrm>
          <a:off x="337151" y="508365"/>
          <a:ext cx="100793" cy="1007938"/>
        </a:xfrm>
        <a:custGeom>
          <a:avLst/>
          <a:gdLst/>
          <a:ahLst/>
          <a:cxnLst/>
          <a:rect l="0" t="0" r="0" b="0"/>
          <a:pathLst>
            <a:path>
              <a:moveTo>
                <a:pt x="0" y="0"/>
              </a:moveTo>
              <a:lnTo>
                <a:pt x="0" y="1007938"/>
              </a:lnTo>
              <a:lnTo>
                <a:pt x="100793" y="10079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BCDE0E-C03A-4510-8CBF-457C2DCDEE72}">
      <dsp:nvSpPr>
        <dsp:cNvPr id="0" name=""/>
        <dsp:cNvSpPr/>
      </dsp:nvSpPr>
      <dsp:spPr>
        <a:xfrm>
          <a:off x="437945" y="1264319"/>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Sıra No</a:t>
          </a:r>
        </a:p>
      </dsp:txBody>
      <dsp:txXfrm>
        <a:off x="452706" y="1279080"/>
        <a:ext cx="776828" cy="474447"/>
      </dsp:txXfrm>
    </dsp:sp>
    <dsp:sp modelId="{D799C612-D035-4664-9ACF-492F965C4B87}">
      <dsp:nvSpPr>
        <dsp:cNvPr id="0" name=""/>
        <dsp:cNvSpPr/>
      </dsp:nvSpPr>
      <dsp:spPr>
        <a:xfrm>
          <a:off x="337151" y="508365"/>
          <a:ext cx="100793" cy="1637900"/>
        </a:xfrm>
        <a:custGeom>
          <a:avLst/>
          <a:gdLst/>
          <a:ahLst/>
          <a:cxnLst/>
          <a:rect l="0" t="0" r="0" b="0"/>
          <a:pathLst>
            <a:path>
              <a:moveTo>
                <a:pt x="0" y="0"/>
              </a:moveTo>
              <a:lnTo>
                <a:pt x="0" y="1637900"/>
              </a:lnTo>
              <a:lnTo>
                <a:pt x="100793" y="16379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79A19E-5F19-4CF8-87BC-CF3D4AB4C59D}">
      <dsp:nvSpPr>
        <dsp:cNvPr id="0" name=""/>
        <dsp:cNvSpPr/>
      </dsp:nvSpPr>
      <dsp:spPr>
        <a:xfrm>
          <a:off x="437945" y="1894281"/>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Sayı</a:t>
          </a:r>
        </a:p>
      </dsp:txBody>
      <dsp:txXfrm>
        <a:off x="452706" y="1909042"/>
        <a:ext cx="776828" cy="474447"/>
      </dsp:txXfrm>
    </dsp:sp>
    <dsp:sp modelId="{0E1283FF-1E65-446E-B4C6-BA3B901D589B}">
      <dsp:nvSpPr>
        <dsp:cNvPr id="0" name=""/>
        <dsp:cNvSpPr/>
      </dsp:nvSpPr>
      <dsp:spPr>
        <a:xfrm>
          <a:off x="337151" y="508365"/>
          <a:ext cx="100793" cy="2267861"/>
        </a:xfrm>
        <a:custGeom>
          <a:avLst/>
          <a:gdLst/>
          <a:ahLst/>
          <a:cxnLst/>
          <a:rect l="0" t="0" r="0" b="0"/>
          <a:pathLst>
            <a:path>
              <a:moveTo>
                <a:pt x="0" y="0"/>
              </a:moveTo>
              <a:lnTo>
                <a:pt x="0" y="2267861"/>
              </a:lnTo>
              <a:lnTo>
                <a:pt x="100793" y="22678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19556E-D1B6-491B-A8BA-4CF8BB33095E}">
      <dsp:nvSpPr>
        <dsp:cNvPr id="0" name=""/>
        <dsp:cNvSpPr/>
      </dsp:nvSpPr>
      <dsp:spPr>
        <a:xfrm>
          <a:off x="437945" y="2524242"/>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Konu</a:t>
          </a:r>
        </a:p>
      </dsp:txBody>
      <dsp:txXfrm>
        <a:off x="452706" y="2539003"/>
        <a:ext cx="776828" cy="474447"/>
      </dsp:txXfrm>
    </dsp:sp>
    <dsp:sp modelId="{0E356159-69C7-480A-B9D0-1842578F51D1}">
      <dsp:nvSpPr>
        <dsp:cNvPr id="0" name=""/>
        <dsp:cNvSpPr/>
      </dsp:nvSpPr>
      <dsp:spPr>
        <a:xfrm>
          <a:off x="337151" y="508365"/>
          <a:ext cx="100793" cy="2897823"/>
        </a:xfrm>
        <a:custGeom>
          <a:avLst/>
          <a:gdLst/>
          <a:ahLst/>
          <a:cxnLst/>
          <a:rect l="0" t="0" r="0" b="0"/>
          <a:pathLst>
            <a:path>
              <a:moveTo>
                <a:pt x="0" y="0"/>
              </a:moveTo>
              <a:lnTo>
                <a:pt x="0" y="2897823"/>
              </a:lnTo>
              <a:lnTo>
                <a:pt x="100793" y="289782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CDE6AB-C2F4-4739-82DD-5939978947FD}">
      <dsp:nvSpPr>
        <dsp:cNvPr id="0" name=""/>
        <dsp:cNvSpPr/>
      </dsp:nvSpPr>
      <dsp:spPr>
        <a:xfrm>
          <a:off x="437945" y="3154204"/>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Adedi</a:t>
          </a:r>
        </a:p>
      </dsp:txBody>
      <dsp:txXfrm>
        <a:off x="452706" y="3168965"/>
        <a:ext cx="776828" cy="474447"/>
      </dsp:txXfrm>
    </dsp:sp>
    <dsp:sp modelId="{11A1A37B-5EC0-4D34-B1AD-3A34AFD055CF}">
      <dsp:nvSpPr>
        <dsp:cNvPr id="0" name=""/>
        <dsp:cNvSpPr/>
      </dsp:nvSpPr>
      <dsp:spPr>
        <a:xfrm>
          <a:off x="337151" y="508365"/>
          <a:ext cx="100793" cy="3527784"/>
        </a:xfrm>
        <a:custGeom>
          <a:avLst/>
          <a:gdLst/>
          <a:ahLst/>
          <a:cxnLst/>
          <a:rect l="0" t="0" r="0" b="0"/>
          <a:pathLst>
            <a:path>
              <a:moveTo>
                <a:pt x="0" y="0"/>
              </a:moveTo>
              <a:lnTo>
                <a:pt x="0" y="3527784"/>
              </a:lnTo>
              <a:lnTo>
                <a:pt x="100793" y="35277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633F4DA-B974-4D8E-B5FF-745C47F1BB0E}">
      <dsp:nvSpPr>
        <dsp:cNvPr id="0" name=""/>
        <dsp:cNvSpPr/>
      </dsp:nvSpPr>
      <dsp:spPr>
        <a:xfrm>
          <a:off x="437945" y="3784165"/>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Açıklamalar</a:t>
          </a:r>
        </a:p>
      </dsp:txBody>
      <dsp:txXfrm>
        <a:off x="452706" y="3798926"/>
        <a:ext cx="776828" cy="474447"/>
      </dsp:txXfrm>
    </dsp:sp>
    <dsp:sp modelId="{28D1A29F-EF7D-4EA7-891A-3F01F53A73D8}">
      <dsp:nvSpPr>
        <dsp:cNvPr id="0" name=""/>
        <dsp:cNvSpPr/>
      </dsp:nvSpPr>
      <dsp:spPr>
        <a:xfrm>
          <a:off x="1496280" y="4396"/>
          <a:ext cx="1007938" cy="503969"/>
        </a:xfrm>
        <a:prstGeom prst="roundRect">
          <a:avLst>
            <a:gd name="adj" fmla="val 10000"/>
          </a:avLst>
        </a:prstGeom>
        <a:solidFill>
          <a:schemeClr val="accent3">
            <a:hueOff val="0"/>
            <a:satOff val="0"/>
            <a:lumOff val="0"/>
            <a:alphaOff val="0"/>
          </a:schemeClr>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b="1" kern="1200"/>
            <a:t>Etiket Kontrolü</a:t>
          </a:r>
        </a:p>
      </dsp:txBody>
      <dsp:txXfrm>
        <a:off x="1511041" y="19157"/>
        <a:ext cx="978416" cy="474447"/>
      </dsp:txXfrm>
    </dsp:sp>
    <dsp:sp modelId="{99B4384E-B87E-49E1-8271-29C8E77D6043}">
      <dsp:nvSpPr>
        <dsp:cNvPr id="0" name=""/>
        <dsp:cNvSpPr/>
      </dsp:nvSpPr>
      <dsp:spPr>
        <a:xfrm>
          <a:off x="1597074" y="508365"/>
          <a:ext cx="100793" cy="377976"/>
        </a:xfrm>
        <a:custGeom>
          <a:avLst/>
          <a:gdLst/>
          <a:ahLst/>
          <a:cxnLst/>
          <a:rect l="0" t="0" r="0" b="0"/>
          <a:pathLst>
            <a:path>
              <a:moveTo>
                <a:pt x="0" y="0"/>
              </a:moveTo>
              <a:lnTo>
                <a:pt x="0" y="377976"/>
              </a:lnTo>
              <a:lnTo>
                <a:pt x="100793" y="3779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E519028-25C9-4EB8-B40F-3409D434C287}">
      <dsp:nvSpPr>
        <dsp:cNvPr id="0" name=""/>
        <dsp:cNvSpPr/>
      </dsp:nvSpPr>
      <dsp:spPr>
        <a:xfrm>
          <a:off x="1697868" y="634358"/>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Logo</a:t>
          </a:r>
        </a:p>
      </dsp:txBody>
      <dsp:txXfrm>
        <a:off x="1712629" y="649119"/>
        <a:ext cx="776828" cy="474447"/>
      </dsp:txXfrm>
    </dsp:sp>
    <dsp:sp modelId="{28179387-CBCD-45EB-9D95-1CF56DAF301A}">
      <dsp:nvSpPr>
        <dsp:cNvPr id="0" name=""/>
        <dsp:cNvSpPr/>
      </dsp:nvSpPr>
      <dsp:spPr>
        <a:xfrm>
          <a:off x="1597074" y="508365"/>
          <a:ext cx="100793" cy="1007938"/>
        </a:xfrm>
        <a:custGeom>
          <a:avLst/>
          <a:gdLst/>
          <a:ahLst/>
          <a:cxnLst/>
          <a:rect l="0" t="0" r="0" b="0"/>
          <a:pathLst>
            <a:path>
              <a:moveTo>
                <a:pt x="0" y="0"/>
              </a:moveTo>
              <a:lnTo>
                <a:pt x="0" y="1007938"/>
              </a:lnTo>
              <a:lnTo>
                <a:pt x="100793" y="10079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6E0524-D69A-4101-9D16-8BB57B3E258A}">
      <dsp:nvSpPr>
        <dsp:cNvPr id="0" name=""/>
        <dsp:cNvSpPr/>
      </dsp:nvSpPr>
      <dsp:spPr>
        <a:xfrm>
          <a:off x="1697868" y="1264319"/>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Detsis Kodu</a:t>
          </a:r>
        </a:p>
      </dsp:txBody>
      <dsp:txXfrm>
        <a:off x="1712629" y="1279080"/>
        <a:ext cx="776828" cy="474447"/>
      </dsp:txXfrm>
    </dsp:sp>
    <dsp:sp modelId="{F8DB217A-AF5E-48F5-B562-2001ABB7D724}">
      <dsp:nvSpPr>
        <dsp:cNvPr id="0" name=""/>
        <dsp:cNvSpPr/>
      </dsp:nvSpPr>
      <dsp:spPr>
        <a:xfrm>
          <a:off x="1597074" y="508365"/>
          <a:ext cx="100793" cy="1637900"/>
        </a:xfrm>
        <a:custGeom>
          <a:avLst/>
          <a:gdLst/>
          <a:ahLst/>
          <a:cxnLst/>
          <a:rect l="0" t="0" r="0" b="0"/>
          <a:pathLst>
            <a:path>
              <a:moveTo>
                <a:pt x="0" y="0"/>
              </a:moveTo>
              <a:lnTo>
                <a:pt x="0" y="1637900"/>
              </a:lnTo>
              <a:lnTo>
                <a:pt x="100793" y="16379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82BDA2-0FE0-4EFF-B4D0-41B0910366BF}">
      <dsp:nvSpPr>
        <dsp:cNvPr id="0" name=""/>
        <dsp:cNvSpPr/>
      </dsp:nvSpPr>
      <dsp:spPr>
        <a:xfrm>
          <a:off x="1697868" y="1894281"/>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Standart Dosya Kodu</a:t>
          </a:r>
        </a:p>
      </dsp:txBody>
      <dsp:txXfrm>
        <a:off x="1712629" y="1909042"/>
        <a:ext cx="776828" cy="474447"/>
      </dsp:txXfrm>
    </dsp:sp>
    <dsp:sp modelId="{C0043E6C-6368-460E-A88E-1DC8716E0045}">
      <dsp:nvSpPr>
        <dsp:cNvPr id="0" name=""/>
        <dsp:cNvSpPr/>
      </dsp:nvSpPr>
      <dsp:spPr>
        <a:xfrm>
          <a:off x="1597074" y="508365"/>
          <a:ext cx="100793" cy="2267861"/>
        </a:xfrm>
        <a:custGeom>
          <a:avLst/>
          <a:gdLst/>
          <a:ahLst/>
          <a:cxnLst/>
          <a:rect l="0" t="0" r="0" b="0"/>
          <a:pathLst>
            <a:path>
              <a:moveTo>
                <a:pt x="0" y="0"/>
              </a:moveTo>
              <a:lnTo>
                <a:pt x="0" y="2267861"/>
              </a:lnTo>
              <a:lnTo>
                <a:pt x="100793" y="22678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CAC577-AB5B-4C87-B3ED-358F0661F8AE}">
      <dsp:nvSpPr>
        <dsp:cNvPr id="0" name=""/>
        <dsp:cNvSpPr/>
      </dsp:nvSpPr>
      <dsp:spPr>
        <a:xfrm>
          <a:off x="1697868" y="2524242"/>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SDP Açılımı</a:t>
          </a:r>
        </a:p>
      </dsp:txBody>
      <dsp:txXfrm>
        <a:off x="1712629" y="2539003"/>
        <a:ext cx="776828" cy="474447"/>
      </dsp:txXfrm>
    </dsp:sp>
    <dsp:sp modelId="{E63FA406-8CA8-42DF-8A32-E05873339798}">
      <dsp:nvSpPr>
        <dsp:cNvPr id="0" name=""/>
        <dsp:cNvSpPr/>
      </dsp:nvSpPr>
      <dsp:spPr>
        <a:xfrm>
          <a:off x="1597074" y="508365"/>
          <a:ext cx="100793" cy="2897823"/>
        </a:xfrm>
        <a:custGeom>
          <a:avLst/>
          <a:gdLst/>
          <a:ahLst/>
          <a:cxnLst/>
          <a:rect l="0" t="0" r="0" b="0"/>
          <a:pathLst>
            <a:path>
              <a:moveTo>
                <a:pt x="0" y="0"/>
              </a:moveTo>
              <a:lnTo>
                <a:pt x="0" y="2897823"/>
              </a:lnTo>
              <a:lnTo>
                <a:pt x="100793" y="289782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DB8770-83CB-4908-BD54-8D4DED982C95}">
      <dsp:nvSpPr>
        <dsp:cNvPr id="0" name=""/>
        <dsp:cNvSpPr/>
      </dsp:nvSpPr>
      <dsp:spPr>
        <a:xfrm>
          <a:off x="1697868" y="3154204"/>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145" tIns="11430" rIns="17145" bIns="11430" numCol="1" spcCol="1270" anchor="ctr" anchorCtr="0">
          <a:noAutofit/>
        </a:bodyPr>
        <a:lstStyle/>
        <a:p>
          <a:pPr lvl="0" algn="ctr" defTabSz="400050">
            <a:lnSpc>
              <a:spcPct val="90000"/>
            </a:lnSpc>
            <a:spcBef>
              <a:spcPct val="0"/>
            </a:spcBef>
            <a:spcAft>
              <a:spcPct val="35000"/>
            </a:spcAft>
          </a:pPr>
          <a:r>
            <a:rPr lang="tr-TR" sz="900" kern="1200"/>
            <a:t>Özel Bilgi Alanı (Ek açıklamalar-Klasör no vs</a:t>
          </a:r>
          <a:r>
            <a:rPr lang="tr-TR" sz="1000" kern="1200"/>
            <a:t>.)</a:t>
          </a:r>
        </a:p>
      </dsp:txBody>
      <dsp:txXfrm>
        <a:off x="1712629" y="3168965"/>
        <a:ext cx="776828" cy="474447"/>
      </dsp:txXfrm>
    </dsp:sp>
    <dsp:sp modelId="{A05A7F0D-60F0-47B1-8C77-B1CB948EB329}">
      <dsp:nvSpPr>
        <dsp:cNvPr id="0" name=""/>
        <dsp:cNvSpPr/>
      </dsp:nvSpPr>
      <dsp:spPr>
        <a:xfrm>
          <a:off x="1597074" y="508365"/>
          <a:ext cx="100793" cy="3527784"/>
        </a:xfrm>
        <a:custGeom>
          <a:avLst/>
          <a:gdLst/>
          <a:ahLst/>
          <a:cxnLst/>
          <a:rect l="0" t="0" r="0" b="0"/>
          <a:pathLst>
            <a:path>
              <a:moveTo>
                <a:pt x="0" y="0"/>
              </a:moveTo>
              <a:lnTo>
                <a:pt x="0" y="3527784"/>
              </a:lnTo>
              <a:lnTo>
                <a:pt x="100793" y="35277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185BCC-1E18-4989-8938-6B5AC00BA8CC}">
      <dsp:nvSpPr>
        <dsp:cNvPr id="0" name=""/>
        <dsp:cNvSpPr/>
      </dsp:nvSpPr>
      <dsp:spPr>
        <a:xfrm>
          <a:off x="1697868" y="3784165"/>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Yılı</a:t>
          </a:r>
        </a:p>
      </dsp:txBody>
      <dsp:txXfrm>
        <a:off x="1712629" y="3798926"/>
        <a:ext cx="776828" cy="474447"/>
      </dsp:txXfrm>
    </dsp:sp>
    <dsp:sp modelId="{D0C359F2-5D02-46EE-8F83-0938619A04B7}">
      <dsp:nvSpPr>
        <dsp:cNvPr id="0" name=""/>
        <dsp:cNvSpPr/>
      </dsp:nvSpPr>
      <dsp:spPr>
        <a:xfrm>
          <a:off x="2756203" y="4396"/>
          <a:ext cx="1007938" cy="503969"/>
        </a:xfrm>
        <a:prstGeom prst="roundRect">
          <a:avLst>
            <a:gd name="adj" fmla="val 10000"/>
          </a:avLst>
        </a:prstGeom>
        <a:solidFill>
          <a:schemeClr val="accent4">
            <a:hueOff val="0"/>
            <a:satOff val="0"/>
            <a:lumOff val="0"/>
            <a:alphaOff val="0"/>
          </a:schemeClr>
        </a:solidFill>
        <a:ln w="38100" cap="flat" cmpd="sng" algn="ctr">
          <a:no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b="1" kern="1200"/>
            <a:t>Envanter Formu Kontrolü</a:t>
          </a:r>
        </a:p>
      </dsp:txBody>
      <dsp:txXfrm>
        <a:off x="2770964" y="19157"/>
        <a:ext cx="978416" cy="474447"/>
      </dsp:txXfrm>
    </dsp:sp>
    <dsp:sp modelId="{DD3590DF-2C69-474E-9A36-EE3A79112A66}">
      <dsp:nvSpPr>
        <dsp:cNvPr id="0" name=""/>
        <dsp:cNvSpPr/>
      </dsp:nvSpPr>
      <dsp:spPr>
        <a:xfrm>
          <a:off x="2856997" y="508365"/>
          <a:ext cx="100793" cy="377976"/>
        </a:xfrm>
        <a:custGeom>
          <a:avLst/>
          <a:gdLst/>
          <a:ahLst/>
          <a:cxnLst/>
          <a:rect l="0" t="0" r="0" b="0"/>
          <a:pathLst>
            <a:path>
              <a:moveTo>
                <a:pt x="0" y="0"/>
              </a:moveTo>
              <a:lnTo>
                <a:pt x="0" y="377976"/>
              </a:lnTo>
              <a:lnTo>
                <a:pt x="100793" y="37797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B23AB86-7C4E-48C9-AC0F-CF77CEA7948C}">
      <dsp:nvSpPr>
        <dsp:cNvPr id="0" name=""/>
        <dsp:cNvSpPr/>
      </dsp:nvSpPr>
      <dsp:spPr>
        <a:xfrm>
          <a:off x="2957791" y="634358"/>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Envanter Sıra No</a:t>
          </a:r>
        </a:p>
      </dsp:txBody>
      <dsp:txXfrm>
        <a:off x="2972552" y="649119"/>
        <a:ext cx="776828" cy="474447"/>
      </dsp:txXfrm>
    </dsp:sp>
    <dsp:sp modelId="{73A2DB44-FDF2-42F5-A92C-734973053B92}">
      <dsp:nvSpPr>
        <dsp:cNvPr id="0" name=""/>
        <dsp:cNvSpPr/>
      </dsp:nvSpPr>
      <dsp:spPr>
        <a:xfrm>
          <a:off x="2856997" y="508365"/>
          <a:ext cx="100793" cy="1007938"/>
        </a:xfrm>
        <a:custGeom>
          <a:avLst/>
          <a:gdLst/>
          <a:ahLst/>
          <a:cxnLst/>
          <a:rect l="0" t="0" r="0" b="0"/>
          <a:pathLst>
            <a:path>
              <a:moveTo>
                <a:pt x="0" y="0"/>
              </a:moveTo>
              <a:lnTo>
                <a:pt x="0" y="1007938"/>
              </a:lnTo>
              <a:lnTo>
                <a:pt x="100793" y="1007938"/>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107C7E8-C289-4236-B0E2-2B32C581492C}">
      <dsp:nvSpPr>
        <dsp:cNvPr id="0" name=""/>
        <dsp:cNvSpPr/>
      </dsp:nvSpPr>
      <dsp:spPr>
        <a:xfrm>
          <a:off x="2957791" y="1264319"/>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Tarih-Yıl</a:t>
          </a:r>
        </a:p>
      </dsp:txBody>
      <dsp:txXfrm>
        <a:off x="2972552" y="1279080"/>
        <a:ext cx="776828" cy="474447"/>
      </dsp:txXfrm>
    </dsp:sp>
    <dsp:sp modelId="{AE6E2E7D-228C-4466-8107-FB73A7F81208}">
      <dsp:nvSpPr>
        <dsp:cNvPr id="0" name=""/>
        <dsp:cNvSpPr/>
      </dsp:nvSpPr>
      <dsp:spPr>
        <a:xfrm>
          <a:off x="2856997" y="508365"/>
          <a:ext cx="100793" cy="1637900"/>
        </a:xfrm>
        <a:custGeom>
          <a:avLst/>
          <a:gdLst/>
          <a:ahLst/>
          <a:cxnLst/>
          <a:rect l="0" t="0" r="0" b="0"/>
          <a:pathLst>
            <a:path>
              <a:moveTo>
                <a:pt x="0" y="0"/>
              </a:moveTo>
              <a:lnTo>
                <a:pt x="0" y="1637900"/>
              </a:lnTo>
              <a:lnTo>
                <a:pt x="100793" y="1637900"/>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4DF7A5-9AF5-4674-93F1-0C94159EE18B}">
      <dsp:nvSpPr>
        <dsp:cNvPr id="0" name=""/>
        <dsp:cNvSpPr/>
      </dsp:nvSpPr>
      <dsp:spPr>
        <a:xfrm>
          <a:off x="2957791" y="1894281"/>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SDP Kodu</a:t>
          </a:r>
        </a:p>
      </dsp:txBody>
      <dsp:txXfrm>
        <a:off x="2972552" y="1909042"/>
        <a:ext cx="776828" cy="474447"/>
      </dsp:txXfrm>
    </dsp:sp>
    <dsp:sp modelId="{A3D658FA-8094-4F15-A525-4B34231DF6DE}">
      <dsp:nvSpPr>
        <dsp:cNvPr id="0" name=""/>
        <dsp:cNvSpPr/>
      </dsp:nvSpPr>
      <dsp:spPr>
        <a:xfrm>
          <a:off x="2856997" y="508365"/>
          <a:ext cx="100793" cy="2267861"/>
        </a:xfrm>
        <a:custGeom>
          <a:avLst/>
          <a:gdLst/>
          <a:ahLst/>
          <a:cxnLst/>
          <a:rect l="0" t="0" r="0" b="0"/>
          <a:pathLst>
            <a:path>
              <a:moveTo>
                <a:pt x="0" y="0"/>
              </a:moveTo>
              <a:lnTo>
                <a:pt x="0" y="2267861"/>
              </a:lnTo>
              <a:lnTo>
                <a:pt x="100793" y="2267861"/>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FE4453-32F3-4C4B-871B-60238048593B}">
      <dsp:nvSpPr>
        <dsp:cNvPr id="0" name=""/>
        <dsp:cNvSpPr/>
      </dsp:nvSpPr>
      <dsp:spPr>
        <a:xfrm>
          <a:off x="2957791" y="2524242"/>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Gizlilik Derecesi</a:t>
          </a:r>
        </a:p>
      </dsp:txBody>
      <dsp:txXfrm>
        <a:off x="2972552" y="2539003"/>
        <a:ext cx="776828" cy="474447"/>
      </dsp:txXfrm>
    </dsp:sp>
    <dsp:sp modelId="{8751D4D5-F10A-4B94-8671-E708867768C9}">
      <dsp:nvSpPr>
        <dsp:cNvPr id="0" name=""/>
        <dsp:cNvSpPr/>
      </dsp:nvSpPr>
      <dsp:spPr>
        <a:xfrm>
          <a:off x="2856997" y="508365"/>
          <a:ext cx="100793" cy="2897823"/>
        </a:xfrm>
        <a:custGeom>
          <a:avLst/>
          <a:gdLst/>
          <a:ahLst/>
          <a:cxnLst/>
          <a:rect l="0" t="0" r="0" b="0"/>
          <a:pathLst>
            <a:path>
              <a:moveTo>
                <a:pt x="0" y="0"/>
              </a:moveTo>
              <a:lnTo>
                <a:pt x="0" y="2897823"/>
              </a:lnTo>
              <a:lnTo>
                <a:pt x="100793" y="2897823"/>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B69606-96DD-4003-B1B8-C126852D6770}">
      <dsp:nvSpPr>
        <dsp:cNvPr id="0" name=""/>
        <dsp:cNvSpPr/>
      </dsp:nvSpPr>
      <dsp:spPr>
        <a:xfrm>
          <a:off x="2957791" y="3154204"/>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Konusu</a:t>
          </a:r>
        </a:p>
      </dsp:txBody>
      <dsp:txXfrm>
        <a:off x="2972552" y="3168965"/>
        <a:ext cx="776828" cy="474447"/>
      </dsp:txXfrm>
    </dsp:sp>
    <dsp:sp modelId="{98BBBFE4-0DBC-4F39-ACAE-7620B351B467}">
      <dsp:nvSpPr>
        <dsp:cNvPr id="0" name=""/>
        <dsp:cNvSpPr/>
      </dsp:nvSpPr>
      <dsp:spPr>
        <a:xfrm>
          <a:off x="2856997" y="508365"/>
          <a:ext cx="100793" cy="3527784"/>
        </a:xfrm>
        <a:custGeom>
          <a:avLst/>
          <a:gdLst/>
          <a:ahLst/>
          <a:cxnLst/>
          <a:rect l="0" t="0" r="0" b="0"/>
          <a:pathLst>
            <a:path>
              <a:moveTo>
                <a:pt x="0" y="0"/>
              </a:moveTo>
              <a:lnTo>
                <a:pt x="0" y="3527784"/>
              </a:lnTo>
              <a:lnTo>
                <a:pt x="100793" y="3527784"/>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E44866-1548-409D-9638-B25EB6078670}">
      <dsp:nvSpPr>
        <dsp:cNvPr id="0" name=""/>
        <dsp:cNvSpPr/>
      </dsp:nvSpPr>
      <dsp:spPr>
        <a:xfrm>
          <a:off x="2957791" y="3784165"/>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Fiziki Form</a:t>
          </a:r>
        </a:p>
        <a:p>
          <a:pPr lvl="0" algn="ctr" defTabSz="444500">
            <a:lnSpc>
              <a:spcPct val="90000"/>
            </a:lnSpc>
            <a:spcBef>
              <a:spcPct val="0"/>
            </a:spcBef>
            <a:spcAft>
              <a:spcPct val="35000"/>
            </a:spcAft>
          </a:pPr>
          <a:r>
            <a:rPr lang="tr-TR" sz="1000" kern="1200"/>
            <a:t>Kutu- Klasör</a:t>
          </a:r>
        </a:p>
      </dsp:txBody>
      <dsp:txXfrm>
        <a:off x="2972552" y="3798926"/>
        <a:ext cx="776828" cy="474447"/>
      </dsp:txXfrm>
    </dsp:sp>
    <dsp:sp modelId="{BE7481B1-681D-4E81-A1EF-F69DCE75DC29}">
      <dsp:nvSpPr>
        <dsp:cNvPr id="0" name=""/>
        <dsp:cNvSpPr/>
      </dsp:nvSpPr>
      <dsp:spPr>
        <a:xfrm>
          <a:off x="2856997" y="508365"/>
          <a:ext cx="100793" cy="4157746"/>
        </a:xfrm>
        <a:custGeom>
          <a:avLst/>
          <a:gdLst/>
          <a:ahLst/>
          <a:cxnLst/>
          <a:rect l="0" t="0" r="0" b="0"/>
          <a:pathLst>
            <a:path>
              <a:moveTo>
                <a:pt x="0" y="0"/>
              </a:moveTo>
              <a:lnTo>
                <a:pt x="0" y="4157746"/>
              </a:lnTo>
              <a:lnTo>
                <a:pt x="100793" y="4157746"/>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B987C1-1FD2-4D29-A368-EA56715C83EB}">
      <dsp:nvSpPr>
        <dsp:cNvPr id="0" name=""/>
        <dsp:cNvSpPr/>
      </dsp:nvSpPr>
      <dsp:spPr>
        <a:xfrm>
          <a:off x="2957791" y="4414127"/>
          <a:ext cx="806350" cy="503969"/>
        </a:xfrm>
        <a:prstGeom prst="roundRect">
          <a:avLst>
            <a:gd name="adj" fmla="val 10000"/>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50" tIns="12700" rIns="19050" bIns="12700" numCol="1" spcCol="1270" anchor="ctr" anchorCtr="0">
          <a:noAutofit/>
        </a:bodyPr>
        <a:lstStyle/>
        <a:p>
          <a:pPr lvl="0" algn="ctr" defTabSz="444500">
            <a:lnSpc>
              <a:spcPct val="90000"/>
            </a:lnSpc>
            <a:spcBef>
              <a:spcPct val="0"/>
            </a:spcBef>
            <a:spcAft>
              <a:spcPct val="35000"/>
            </a:spcAft>
          </a:pPr>
          <a:r>
            <a:rPr lang="tr-TR" sz="1000" kern="1200"/>
            <a:t>Sayfa Sayısı</a:t>
          </a:r>
        </a:p>
      </dsp:txBody>
      <dsp:txXfrm>
        <a:off x="2972552" y="4428888"/>
        <a:ext cx="776828" cy="47444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7B9D719-40DF-42AE-B8D7-A171FFCFE91C}" type="datetimeFigureOut">
              <a:rPr lang="tr-TR" smtClean="0"/>
              <a:t>5.10.2026</a:t>
            </a:fld>
            <a:endParaRPr lang="tr-TR"/>
          </a:p>
        </p:txBody>
      </p:sp>
      <p:sp>
        <p:nvSpPr>
          <p:cNvPr id="4" name="Slayt Görüntüsü Yer Tutucusu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CA2DC18-EE4B-4BE7-B731-623D7671C784}" type="slidenum">
              <a:rPr lang="tr-TR" smtClean="0"/>
              <a:t>‹#›</a:t>
            </a:fld>
            <a:endParaRPr lang="tr-TR"/>
          </a:p>
        </p:txBody>
      </p:sp>
    </p:spTree>
    <p:extLst>
      <p:ext uri="{BB962C8B-B14F-4D97-AF65-F5344CB8AC3E}">
        <p14:creationId xmlns:p14="http://schemas.microsoft.com/office/powerpoint/2010/main" val="3980589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a:t>
            </a:fld>
            <a:endParaRPr lang="tr-TR"/>
          </a:p>
        </p:txBody>
      </p:sp>
    </p:spTree>
    <p:extLst>
      <p:ext uri="{BB962C8B-B14F-4D97-AF65-F5344CB8AC3E}">
        <p14:creationId xmlns:p14="http://schemas.microsoft.com/office/powerpoint/2010/main" val="137702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4</a:t>
            </a:fld>
            <a:endParaRPr lang="tr-TR"/>
          </a:p>
        </p:txBody>
      </p:sp>
    </p:spTree>
    <p:extLst>
      <p:ext uri="{BB962C8B-B14F-4D97-AF65-F5344CB8AC3E}">
        <p14:creationId xmlns:p14="http://schemas.microsoft.com/office/powerpoint/2010/main" val="26492357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5</a:t>
            </a:fld>
            <a:endParaRPr lang="tr-TR"/>
          </a:p>
        </p:txBody>
      </p:sp>
    </p:spTree>
    <p:extLst>
      <p:ext uri="{BB962C8B-B14F-4D97-AF65-F5344CB8AC3E}">
        <p14:creationId xmlns:p14="http://schemas.microsoft.com/office/powerpoint/2010/main" val="294098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6</a:t>
            </a:fld>
            <a:endParaRPr lang="tr-TR"/>
          </a:p>
        </p:txBody>
      </p:sp>
    </p:spTree>
    <p:extLst>
      <p:ext uri="{BB962C8B-B14F-4D97-AF65-F5344CB8AC3E}">
        <p14:creationId xmlns:p14="http://schemas.microsoft.com/office/powerpoint/2010/main" val="3362132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7</a:t>
            </a:fld>
            <a:endParaRPr lang="tr-TR"/>
          </a:p>
        </p:txBody>
      </p:sp>
    </p:spTree>
    <p:extLst>
      <p:ext uri="{BB962C8B-B14F-4D97-AF65-F5344CB8AC3E}">
        <p14:creationId xmlns:p14="http://schemas.microsoft.com/office/powerpoint/2010/main" val="323894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8</a:t>
            </a:fld>
            <a:endParaRPr lang="tr-TR"/>
          </a:p>
        </p:txBody>
      </p:sp>
    </p:spTree>
    <p:extLst>
      <p:ext uri="{BB962C8B-B14F-4D97-AF65-F5344CB8AC3E}">
        <p14:creationId xmlns:p14="http://schemas.microsoft.com/office/powerpoint/2010/main" val="3629628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9</a:t>
            </a:fld>
            <a:endParaRPr lang="tr-TR"/>
          </a:p>
        </p:txBody>
      </p:sp>
    </p:spTree>
    <p:extLst>
      <p:ext uri="{BB962C8B-B14F-4D97-AF65-F5344CB8AC3E}">
        <p14:creationId xmlns:p14="http://schemas.microsoft.com/office/powerpoint/2010/main" val="3939281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10</a:t>
            </a:fld>
            <a:endParaRPr lang="tr-TR"/>
          </a:p>
        </p:txBody>
      </p:sp>
    </p:spTree>
    <p:extLst>
      <p:ext uri="{BB962C8B-B14F-4D97-AF65-F5344CB8AC3E}">
        <p14:creationId xmlns:p14="http://schemas.microsoft.com/office/powerpoint/2010/main" val="40491104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11</a:t>
            </a:fld>
            <a:endParaRPr lang="tr-TR"/>
          </a:p>
        </p:txBody>
      </p:sp>
    </p:spTree>
    <p:extLst>
      <p:ext uri="{BB962C8B-B14F-4D97-AF65-F5344CB8AC3E}">
        <p14:creationId xmlns:p14="http://schemas.microsoft.com/office/powerpoint/2010/main" val="70375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12</a:t>
            </a:fld>
            <a:endParaRPr lang="tr-TR"/>
          </a:p>
        </p:txBody>
      </p:sp>
    </p:spTree>
    <p:extLst>
      <p:ext uri="{BB962C8B-B14F-4D97-AF65-F5344CB8AC3E}">
        <p14:creationId xmlns:p14="http://schemas.microsoft.com/office/powerpoint/2010/main" val="1903625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13</a:t>
            </a:fld>
            <a:endParaRPr lang="tr-TR"/>
          </a:p>
        </p:txBody>
      </p:sp>
    </p:spTree>
    <p:extLst>
      <p:ext uri="{BB962C8B-B14F-4D97-AF65-F5344CB8AC3E}">
        <p14:creationId xmlns:p14="http://schemas.microsoft.com/office/powerpoint/2010/main" val="1896537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14</a:t>
            </a:fld>
            <a:endParaRPr lang="tr-TR"/>
          </a:p>
        </p:txBody>
      </p:sp>
    </p:spTree>
    <p:extLst>
      <p:ext uri="{BB962C8B-B14F-4D97-AF65-F5344CB8AC3E}">
        <p14:creationId xmlns:p14="http://schemas.microsoft.com/office/powerpoint/2010/main" val="4263551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15</a:t>
            </a:fld>
            <a:endParaRPr lang="tr-TR"/>
          </a:p>
        </p:txBody>
      </p:sp>
    </p:spTree>
    <p:extLst>
      <p:ext uri="{BB962C8B-B14F-4D97-AF65-F5344CB8AC3E}">
        <p14:creationId xmlns:p14="http://schemas.microsoft.com/office/powerpoint/2010/main" val="3465481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16</a:t>
            </a:fld>
            <a:endParaRPr lang="tr-TR"/>
          </a:p>
        </p:txBody>
      </p:sp>
    </p:spTree>
    <p:extLst>
      <p:ext uri="{BB962C8B-B14F-4D97-AF65-F5344CB8AC3E}">
        <p14:creationId xmlns:p14="http://schemas.microsoft.com/office/powerpoint/2010/main" val="26338515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17</a:t>
            </a:fld>
            <a:endParaRPr lang="tr-TR"/>
          </a:p>
        </p:txBody>
      </p:sp>
    </p:spTree>
    <p:extLst>
      <p:ext uri="{BB962C8B-B14F-4D97-AF65-F5344CB8AC3E}">
        <p14:creationId xmlns:p14="http://schemas.microsoft.com/office/powerpoint/2010/main" val="441540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18</a:t>
            </a:fld>
            <a:endParaRPr lang="tr-TR"/>
          </a:p>
        </p:txBody>
      </p:sp>
    </p:spTree>
    <p:extLst>
      <p:ext uri="{BB962C8B-B14F-4D97-AF65-F5344CB8AC3E}">
        <p14:creationId xmlns:p14="http://schemas.microsoft.com/office/powerpoint/2010/main" val="3632870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19</a:t>
            </a:fld>
            <a:endParaRPr lang="tr-TR"/>
          </a:p>
        </p:txBody>
      </p:sp>
    </p:spTree>
    <p:extLst>
      <p:ext uri="{BB962C8B-B14F-4D97-AF65-F5344CB8AC3E}">
        <p14:creationId xmlns:p14="http://schemas.microsoft.com/office/powerpoint/2010/main" val="37036271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20</a:t>
            </a:fld>
            <a:endParaRPr lang="tr-TR"/>
          </a:p>
        </p:txBody>
      </p:sp>
    </p:spTree>
    <p:extLst>
      <p:ext uri="{BB962C8B-B14F-4D97-AF65-F5344CB8AC3E}">
        <p14:creationId xmlns:p14="http://schemas.microsoft.com/office/powerpoint/2010/main" val="3636191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21</a:t>
            </a:fld>
            <a:endParaRPr lang="tr-TR"/>
          </a:p>
        </p:txBody>
      </p:sp>
    </p:spTree>
    <p:extLst>
      <p:ext uri="{BB962C8B-B14F-4D97-AF65-F5344CB8AC3E}">
        <p14:creationId xmlns:p14="http://schemas.microsoft.com/office/powerpoint/2010/main" val="30091551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22</a:t>
            </a:fld>
            <a:endParaRPr lang="tr-TR"/>
          </a:p>
        </p:txBody>
      </p:sp>
    </p:spTree>
    <p:extLst>
      <p:ext uri="{BB962C8B-B14F-4D97-AF65-F5344CB8AC3E}">
        <p14:creationId xmlns:p14="http://schemas.microsoft.com/office/powerpoint/2010/main" val="4164822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23</a:t>
            </a:fld>
            <a:endParaRPr lang="tr-TR"/>
          </a:p>
        </p:txBody>
      </p:sp>
    </p:spTree>
    <p:extLst>
      <p:ext uri="{BB962C8B-B14F-4D97-AF65-F5344CB8AC3E}">
        <p14:creationId xmlns:p14="http://schemas.microsoft.com/office/powerpoint/2010/main" val="3204399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24</a:t>
            </a:fld>
            <a:endParaRPr lang="tr-TR"/>
          </a:p>
        </p:txBody>
      </p:sp>
    </p:spTree>
    <p:extLst>
      <p:ext uri="{BB962C8B-B14F-4D97-AF65-F5344CB8AC3E}">
        <p14:creationId xmlns:p14="http://schemas.microsoft.com/office/powerpoint/2010/main" val="36392321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25</a:t>
            </a:fld>
            <a:endParaRPr lang="tr-TR"/>
          </a:p>
        </p:txBody>
      </p:sp>
    </p:spTree>
    <p:extLst>
      <p:ext uri="{BB962C8B-B14F-4D97-AF65-F5344CB8AC3E}">
        <p14:creationId xmlns:p14="http://schemas.microsoft.com/office/powerpoint/2010/main" val="2218505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26</a:t>
            </a:fld>
            <a:endParaRPr lang="tr-TR"/>
          </a:p>
        </p:txBody>
      </p:sp>
    </p:spTree>
    <p:extLst>
      <p:ext uri="{BB962C8B-B14F-4D97-AF65-F5344CB8AC3E}">
        <p14:creationId xmlns:p14="http://schemas.microsoft.com/office/powerpoint/2010/main" val="3398231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27</a:t>
            </a:fld>
            <a:endParaRPr lang="tr-TR"/>
          </a:p>
        </p:txBody>
      </p:sp>
    </p:spTree>
    <p:extLst>
      <p:ext uri="{BB962C8B-B14F-4D97-AF65-F5344CB8AC3E}">
        <p14:creationId xmlns:p14="http://schemas.microsoft.com/office/powerpoint/2010/main" val="2216491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28</a:t>
            </a:fld>
            <a:endParaRPr lang="tr-TR"/>
          </a:p>
        </p:txBody>
      </p:sp>
    </p:spTree>
    <p:extLst>
      <p:ext uri="{BB962C8B-B14F-4D97-AF65-F5344CB8AC3E}">
        <p14:creationId xmlns:p14="http://schemas.microsoft.com/office/powerpoint/2010/main" val="592239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29</a:t>
            </a:fld>
            <a:endParaRPr lang="tr-TR"/>
          </a:p>
        </p:txBody>
      </p:sp>
    </p:spTree>
    <p:extLst>
      <p:ext uri="{BB962C8B-B14F-4D97-AF65-F5344CB8AC3E}">
        <p14:creationId xmlns:p14="http://schemas.microsoft.com/office/powerpoint/2010/main" val="31881230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30</a:t>
            </a:fld>
            <a:endParaRPr lang="tr-TR"/>
          </a:p>
        </p:txBody>
      </p:sp>
    </p:spTree>
    <p:extLst>
      <p:ext uri="{BB962C8B-B14F-4D97-AF65-F5344CB8AC3E}">
        <p14:creationId xmlns:p14="http://schemas.microsoft.com/office/powerpoint/2010/main" val="30665054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31</a:t>
            </a:fld>
            <a:endParaRPr lang="tr-TR"/>
          </a:p>
        </p:txBody>
      </p:sp>
    </p:spTree>
    <p:extLst>
      <p:ext uri="{BB962C8B-B14F-4D97-AF65-F5344CB8AC3E}">
        <p14:creationId xmlns:p14="http://schemas.microsoft.com/office/powerpoint/2010/main" val="1831833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32</a:t>
            </a:fld>
            <a:endParaRPr lang="tr-TR"/>
          </a:p>
        </p:txBody>
      </p:sp>
    </p:spTree>
    <p:extLst>
      <p:ext uri="{BB962C8B-B14F-4D97-AF65-F5344CB8AC3E}">
        <p14:creationId xmlns:p14="http://schemas.microsoft.com/office/powerpoint/2010/main" val="1990842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33</a:t>
            </a:fld>
            <a:endParaRPr lang="tr-TR"/>
          </a:p>
        </p:txBody>
      </p:sp>
    </p:spTree>
    <p:extLst>
      <p:ext uri="{BB962C8B-B14F-4D97-AF65-F5344CB8AC3E}">
        <p14:creationId xmlns:p14="http://schemas.microsoft.com/office/powerpoint/2010/main" val="41123818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34</a:t>
            </a:fld>
            <a:endParaRPr lang="tr-TR"/>
          </a:p>
        </p:txBody>
      </p:sp>
    </p:spTree>
    <p:extLst>
      <p:ext uri="{BB962C8B-B14F-4D97-AF65-F5344CB8AC3E}">
        <p14:creationId xmlns:p14="http://schemas.microsoft.com/office/powerpoint/2010/main" val="23021919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35</a:t>
            </a:fld>
            <a:endParaRPr lang="tr-TR"/>
          </a:p>
        </p:txBody>
      </p:sp>
    </p:spTree>
    <p:extLst>
      <p:ext uri="{BB962C8B-B14F-4D97-AF65-F5344CB8AC3E}">
        <p14:creationId xmlns:p14="http://schemas.microsoft.com/office/powerpoint/2010/main" val="14163888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36</a:t>
            </a:fld>
            <a:endParaRPr lang="tr-TR"/>
          </a:p>
        </p:txBody>
      </p:sp>
    </p:spTree>
    <p:extLst>
      <p:ext uri="{BB962C8B-B14F-4D97-AF65-F5344CB8AC3E}">
        <p14:creationId xmlns:p14="http://schemas.microsoft.com/office/powerpoint/2010/main" val="27626105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37</a:t>
            </a:fld>
            <a:endParaRPr lang="tr-TR"/>
          </a:p>
        </p:txBody>
      </p:sp>
    </p:spTree>
    <p:extLst>
      <p:ext uri="{BB962C8B-B14F-4D97-AF65-F5344CB8AC3E}">
        <p14:creationId xmlns:p14="http://schemas.microsoft.com/office/powerpoint/2010/main" val="17585371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38</a:t>
            </a:fld>
            <a:endParaRPr lang="tr-TR"/>
          </a:p>
        </p:txBody>
      </p:sp>
    </p:spTree>
    <p:extLst>
      <p:ext uri="{BB962C8B-B14F-4D97-AF65-F5344CB8AC3E}">
        <p14:creationId xmlns:p14="http://schemas.microsoft.com/office/powerpoint/2010/main" val="1384512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39</a:t>
            </a:fld>
            <a:endParaRPr lang="tr-TR"/>
          </a:p>
        </p:txBody>
      </p:sp>
    </p:spTree>
    <p:extLst>
      <p:ext uri="{BB962C8B-B14F-4D97-AF65-F5344CB8AC3E}">
        <p14:creationId xmlns:p14="http://schemas.microsoft.com/office/powerpoint/2010/main" val="4091184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40</a:t>
            </a:fld>
            <a:endParaRPr lang="tr-TR"/>
          </a:p>
        </p:txBody>
      </p:sp>
    </p:spTree>
    <p:extLst>
      <p:ext uri="{BB962C8B-B14F-4D97-AF65-F5344CB8AC3E}">
        <p14:creationId xmlns:p14="http://schemas.microsoft.com/office/powerpoint/2010/main" val="252849988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41</a:t>
            </a:fld>
            <a:endParaRPr lang="tr-TR"/>
          </a:p>
        </p:txBody>
      </p:sp>
    </p:spTree>
    <p:extLst>
      <p:ext uri="{BB962C8B-B14F-4D97-AF65-F5344CB8AC3E}">
        <p14:creationId xmlns:p14="http://schemas.microsoft.com/office/powerpoint/2010/main" val="209104313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CCA2DC18-EE4B-4BE7-B731-623D7671C784}" type="slidenum">
              <a:rPr lang="tr-TR" smtClean="0"/>
              <a:t>42</a:t>
            </a:fld>
            <a:endParaRPr lang="tr-TR"/>
          </a:p>
        </p:txBody>
      </p:sp>
    </p:spTree>
    <p:extLst>
      <p:ext uri="{BB962C8B-B14F-4D97-AF65-F5344CB8AC3E}">
        <p14:creationId xmlns:p14="http://schemas.microsoft.com/office/powerpoint/2010/main" val="3933889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3E850BF-9036-43CF-8D42-025DAA4C2CB1}"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7A8D2EB-349B-4938-8192-4681493C25E9}"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FA652E-780A-4C31-814D-41282150A3ED}"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EC913F6-9F4A-461F-884E-2F3DCEC5286F}"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B16CD51-E4E9-4D3D-B451-72058B6E8FB9}" type="datetime1">
              <a:rPr lang="en-US" smtClean="0"/>
              <a:t>10/5/2026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45054-2A6A-4B0F-BFCE-9F380D4BEF08}" type="datetime1">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3A44-03A8-4EC6-9252-98BD90E00CA7}" type="datetime1">
              <a:rPr lang="en-US" smtClean="0"/>
              <a:t>10/5/2026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AEEC28A-05CE-441A-BA5F-C64337309C87}"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E6F8E8-1541-455A-8149-1FFCAAB18676}" type="datetime1">
              <a:rPr lang="en-US" smtClean="0"/>
              <a:t>10/5/2026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D82C8F4-CB3D-43D5-97A8-4B0E9A931671}"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47B21E-FCE2-4A17-86B6-97DE2EB35378}" type="datetime1">
              <a:rPr lang="en-US" smtClean="0"/>
              <a:t>10/5/2026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95DF16-32AA-44AD-B1CC-BEA1DB0A06A9}" type="datetime1">
              <a:rPr lang="en-US" smtClean="0"/>
              <a:t>10/5/2026</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8.sv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www.kaysis.gov.tr/"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9.PNG"/></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2.jpeg"/><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hyperlink" Target="https://www.devletarsivleri.gov.tr/varliklar/dosyalar/mevzuat/arsivhizmetleri.pdf" TargetMode="External"/><Relationship Id="rId7"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hyperlink" Target="https://www.aile.tr/media/179116/ilgili-ekler.pdf" TargetMode="External"/><Relationship Id="rId5" Type="http://schemas.openxmlformats.org/officeDocument/2006/relationships/hyperlink" Target="https://www.aile.tr/media/179123/arsiv-yonerge.pdf" TargetMode="External"/><Relationship Id="rId4" Type="http://schemas.openxmlformats.org/officeDocument/2006/relationships/hyperlink" Target="https://www.devletarsivleri.gov.tr/Sayfalar/Sayfa.aspx?icerik=1035&amp;h=F3C3AE0FD8CF92AE02E12E889B0BCD246524DCB71393008D2321E64A9D67E70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ikdörtgen 6"/>
          <p:cNvSpPr/>
          <p:nvPr/>
        </p:nvSpPr>
        <p:spPr>
          <a:xfrm>
            <a:off x="-11308" y="3299397"/>
            <a:ext cx="6400798" cy="1798320"/>
          </a:xfrm>
          <a:prstGeom prst="rect">
            <a:avLst/>
          </a:prstGeom>
          <a:solidFill>
            <a:srgbClr val="EA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b="1">
              <a:solidFill>
                <a:schemeClr val="bg1"/>
              </a:solidFill>
              <a:ea typeface="Cambria" panose="02040503050406030204" pitchFamily="18" charset="0"/>
            </a:endParaRPr>
          </a:p>
        </p:txBody>
      </p:sp>
      <p:sp>
        <p:nvSpPr>
          <p:cNvPr id="5" name="Metin kutusu 4"/>
          <p:cNvSpPr txBox="1"/>
          <p:nvPr/>
        </p:nvSpPr>
        <p:spPr>
          <a:xfrm>
            <a:off x="1505328" y="665019"/>
            <a:ext cx="5959342" cy="707886"/>
          </a:xfrm>
          <a:prstGeom prst="rect">
            <a:avLst/>
          </a:prstGeom>
          <a:noFill/>
        </p:spPr>
        <p:txBody>
          <a:bodyPr wrap="square" rtlCol="0">
            <a:spAutoFit/>
          </a:bodyPr>
          <a:lstStyle/>
          <a:p>
            <a:r>
              <a:rPr lang="tr-TR" sz="2000">
                <a:solidFill>
                  <a:schemeClr val="tx1">
                    <a:lumMod val="65000"/>
                    <a:lumOff val="35000"/>
                  </a:schemeClr>
                </a:solidFill>
              </a:rPr>
              <a:t>Türkiye Cumhuriyeti </a:t>
            </a:r>
          </a:p>
          <a:p>
            <a:r>
              <a:rPr lang="tr-TR" sz="2000" b="1">
                <a:solidFill>
                  <a:schemeClr val="tx1">
                    <a:lumMod val="65000"/>
                    <a:lumOff val="35000"/>
                  </a:schemeClr>
                </a:solidFill>
              </a:rPr>
              <a:t>AİLE VE SOSYAL HİZMETLER BAKANLIĞI</a:t>
            </a:r>
          </a:p>
        </p:txBody>
      </p:sp>
      <p:sp>
        <p:nvSpPr>
          <p:cNvPr id="6" name="Metin kutusu 5"/>
          <p:cNvSpPr txBox="1"/>
          <p:nvPr/>
        </p:nvSpPr>
        <p:spPr>
          <a:xfrm>
            <a:off x="1505328" y="1227793"/>
            <a:ext cx="6217228" cy="400110"/>
          </a:xfrm>
          <a:prstGeom prst="rect">
            <a:avLst/>
          </a:prstGeom>
          <a:noFill/>
        </p:spPr>
        <p:txBody>
          <a:bodyPr wrap="square" rtlCol="0">
            <a:spAutoFit/>
          </a:bodyPr>
          <a:lstStyle/>
          <a:p>
            <a:r>
              <a:rPr lang="tr-TR" sz="2000">
                <a:solidFill>
                  <a:schemeClr val="tx1">
                    <a:lumMod val="50000"/>
                    <a:lumOff val="50000"/>
                  </a:schemeClr>
                </a:solidFill>
              </a:rPr>
              <a:t>Destek Hizmetleri Dairesi Başkanlığı</a:t>
            </a:r>
          </a:p>
        </p:txBody>
      </p:sp>
      <p:sp>
        <p:nvSpPr>
          <p:cNvPr id="2" name="Slayt Numarası Yer Tutucusu 1">
            <a:extLst>
              <a:ext uri="{FF2B5EF4-FFF2-40B4-BE49-F238E27FC236}">
                <a16:creationId xmlns:a16="http://schemas.microsoft.com/office/drawing/2014/main" id="{EB4C4C09-8DA9-4C86-B94A-6BAE7E3EFFD0}"/>
              </a:ext>
            </a:extLst>
          </p:cNvPr>
          <p:cNvSpPr>
            <a:spLocks noGrp="1"/>
          </p:cNvSpPr>
          <p:nvPr>
            <p:ph type="sldNum" sz="quarter" idx="12"/>
          </p:nvPr>
        </p:nvSpPr>
        <p:spPr/>
        <p:txBody>
          <a:bodyPr/>
          <a:lstStyle/>
          <a:p>
            <a:fld id="{C1FF6DA9-008F-8B48-92A6-B652298478BF}" type="slidenum">
              <a:rPr lang="en-US" smtClean="0"/>
              <a:t>1</a:t>
            </a:fld>
            <a:endParaRPr lang="en-US"/>
          </a:p>
        </p:txBody>
      </p:sp>
      <p:cxnSp>
        <p:nvCxnSpPr>
          <p:cNvPr id="8" name="Düz Bağlayıcı 7">
            <a:extLst>
              <a:ext uri="{FF2B5EF4-FFF2-40B4-BE49-F238E27FC236}">
                <a16:creationId xmlns:a16="http://schemas.microsoft.com/office/drawing/2014/main" id="{83B4B8B9-A4BD-4FCF-8730-A6D7EE9AD552}"/>
              </a:ext>
            </a:extLst>
          </p:cNvPr>
          <p:cNvCxnSpPr/>
          <p:nvPr/>
        </p:nvCxnSpPr>
        <p:spPr>
          <a:xfrm>
            <a:off x="1505328" y="737100"/>
            <a:ext cx="0" cy="816077"/>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Dikdörtgen 9">
            <a:extLst>
              <a:ext uri="{FF2B5EF4-FFF2-40B4-BE49-F238E27FC236}">
                <a16:creationId xmlns:a16="http://schemas.microsoft.com/office/drawing/2014/main" id="{0496AD32-B950-40D0-B89B-5257C997894B}"/>
              </a:ext>
            </a:extLst>
          </p:cNvPr>
          <p:cNvSpPr/>
          <p:nvPr/>
        </p:nvSpPr>
        <p:spPr>
          <a:xfrm>
            <a:off x="500517" y="3721503"/>
            <a:ext cx="5140717" cy="954107"/>
          </a:xfrm>
          <a:prstGeom prst="rect">
            <a:avLst/>
          </a:prstGeom>
        </p:spPr>
        <p:txBody>
          <a:bodyPr wrap="square">
            <a:spAutoFit/>
          </a:bodyPr>
          <a:lstStyle/>
          <a:p>
            <a:r>
              <a:rPr lang="tr-TR" sz="2800" b="1">
                <a:solidFill>
                  <a:schemeClr val="bg1"/>
                </a:solidFill>
              </a:rPr>
              <a:t>MERKEZİ ARŞİVLERDE AYIKLAMA </a:t>
            </a:r>
            <a:br>
              <a:rPr lang="tr-TR" sz="2800" b="1">
                <a:solidFill>
                  <a:schemeClr val="bg1"/>
                </a:solidFill>
              </a:rPr>
            </a:br>
            <a:r>
              <a:rPr lang="tr-TR" sz="2800" b="1">
                <a:solidFill>
                  <a:schemeClr val="bg1"/>
                </a:solidFill>
              </a:rPr>
              <a:t>VE  İMHA İŞLEMLERİ</a:t>
            </a:r>
          </a:p>
        </p:txBody>
      </p:sp>
      <p:pic>
        <p:nvPicPr>
          <p:cNvPr id="1028" name="Picture 4" descr="Sticky notes - Free files and folders icons">
            <a:extLst>
              <a:ext uri="{FF2B5EF4-FFF2-40B4-BE49-F238E27FC236}">
                <a16:creationId xmlns:a16="http://schemas.microsoft.com/office/drawing/2014/main" id="{A2D70931-2B4F-4966-BA96-425545D750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1234" y="2294589"/>
            <a:ext cx="3605245" cy="3605245"/>
          </a:xfrm>
          <a:prstGeom prst="rect">
            <a:avLst/>
          </a:prstGeom>
          <a:noFill/>
          <a:extLst>
            <a:ext uri="{909E8E84-426E-40DD-AFC4-6F175D3DCCD1}">
              <a14:hiddenFill xmlns:a14="http://schemas.microsoft.com/office/drawing/2010/main">
                <a:solidFill>
                  <a:srgbClr val="FFFFFF"/>
                </a:solidFill>
              </a14:hiddenFill>
            </a:ext>
          </a:extLst>
        </p:spPr>
      </p:pic>
      <p:sp>
        <p:nvSpPr>
          <p:cNvPr id="11" name="Dikdörtgen 10">
            <a:extLst>
              <a:ext uri="{FF2B5EF4-FFF2-40B4-BE49-F238E27FC236}">
                <a16:creationId xmlns:a16="http://schemas.microsoft.com/office/drawing/2014/main" id="{B025B4C5-A3A2-4C1C-9AAA-C299ABE3D96C}"/>
              </a:ext>
            </a:extLst>
          </p:cNvPr>
          <p:cNvSpPr/>
          <p:nvPr/>
        </p:nvSpPr>
        <p:spPr>
          <a:xfrm>
            <a:off x="6380489" y="3981957"/>
            <a:ext cx="2126736" cy="415498"/>
          </a:xfrm>
          <a:prstGeom prst="rect">
            <a:avLst/>
          </a:prstGeom>
        </p:spPr>
        <p:txBody>
          <a:bodyPr wrap="none">
            <a:spAutoFit/>
          </a:bodyPr>
          <a:lstStyle/>
          <a:p>
            <a:pPr algn="ctr"/>
            <a:r>
              <a:rPr lang="tr-TR" sz="2100" b="1">
                <a:solidFill>
                  <a:schemeClr val="tx1">
                    <a:lumMod val="75000"/>
                    <a:lumOff val="25000"/>
                  </a:schemeClr>
                </a:solidFill>
              </a:rPr>
              <a:t>EĞİTİM SUNUMU</a:t>
            </a:r>
            <a:endParaRPr lang="tr-TR" sz="2100">
              <a:solidFill>
                <a:schemeClr val="tx1">
                  <a:lumMod val="75000"/>
                  <a:lumOff val="25000"/>
                </a:schemeClr>
              </a:solidFill>
            </a:endParaRPr>
          </a:p>
        </p:txBody>
      </p:sp>
      <p:pic>
        <p:nvPicPr>
          <p:cNvPr id="4" name="Resim 3"/>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360000" y="666000"/>
            <a:ext cx="918000" cy="918000"/>
          </a:xfrm>
          <a:prstGeom prst="rect">
            <a:avLst/>
          </a:prstGeom>
        </p:spPr>
      </p:pic>
      <p:pic>
        <p:nvPicPr>
          <p:cNvPr id="3" name="Resim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7200" y="460800"/>
            <a:ext cx="1213200" cy="1213200"/>
          </a:xfrm>
          <a:prstGeom prst="rect">
            <a:avLst/>
          </a:prstGeom>
        </p:spPr>
      </p:pic>
    </p:spTree>
    <p:extLst>
      <p:ext uri="{BB962C8B-B14F-4D97-AF65-F5344CB8AC3E}">
        <p14:creationId xmlns:p14="http://schemas.microsoft.com/office/powerpoint/2010/main" val="4081037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Dikdörtgen 19">
            <a:extLst>
              <a:ext uri="{FF2B5EF4-FFF2-40B4-BE49-F238E27FC236}">
                <a16:creationId xmlns:a16="http://schemas.microsoft.com/office/drawing/2014/main" id="{FE23B966-C319-4EE8-8279-9C17934A2F20}"/>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2" name="Metin kutusu 11">
            <a:extLst>
              <a:ext uri="{FF2B5EF4-FFF2-40B4-BE49-F238E27FC236}">
                <a16:creationId xmlns:a16="http://schemas.microsoft.com/office/drawing/2014/main" id="{B5BE8ABF-748E-4E75-B308-A50C7A5D79E2}"/>
              </a:ext>
            </a:extLst>
          </p:cNvPr>
          <p:cNvSpPr txBox="1"/>
          <p:nvPr/>
        </p:nvSpPr>
        <p:spPr>
          <a:xfrm>
            <a:off x="1125727" y="470812"/>
            <a:ext cx="6095930" cy="338554"/>
          </a:xfrm>
          <a:prstGeom prst="rect">
            <a:avLst/>
          </a:prstGeom>
          <a:noFill/>
        </p:spPr>
        <p:txBody>
          <a:bodyPr wrap="square" rtlCol="0">
            <a:spAutoFit/>
          </a:bodyPr>
          <a:lstStyle/>
          <a:p>
            <a:r>
              <a:rPr lang="tr-TR" sz="1600" dirty="0">
                <a:solidFill>
                  <a:schemeClr val="bg1"/>
                </a:solidFill>
              </a:rPr>
              <a:t>Destek  Hizmetleri  Dairesi  Başkanlığı</a:t>
            </a:r>
          </a:p>
        </p:txBody>
      </p:sp>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5" name="Dikdörtgen 14">
            <a:extLst>
              <a:ext uri="{FF2B5EF4-FFF2-40B4-BE49-F238E27FC236}">
                <a16:creationId xmlns:a16="http://schemas.microsoft.com/office/drawing/2014/main" id="{2EA06EB7-79D7-474E-AC70-4E73370FC1DE}"/>
              </a:ext>
            </a:extLst>
          </p:cNvPr>
          <p:cNvSpPr/>
          <p:nvPr/>
        </p:nvSpPr>
        <p:spPr>
          <a:xfrm>
            <a:off x="1248437" y="2552443"/>
            <a:ext cx="556787" cy="330611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a:t>
            </a:fld>
            <a:endParaRPr lang="en-US"/>
          </a:p>
        </p:txBody>
      </p:sp>
      <p:sp>
        <p:nvSpPr>
          <p:cNvPr id="25" name="Metin kutusu 24">
            <a:extLst>
              <a:ext uri="{FF2B5EF4-FFF2-40B4-BE49-F238E27FC236}">
                <a16:creationId xmlns:a16="http://schemas.microsoft.com/office/drawing/2014/main" id="{D5C5AD04-8EB3-4F60-8E70-20E4CE0643E9}"/>
              </a:ext>
            </a:extLst>
          </p:cNvPr>
          <p:cNvSpPr txBox="1"/>
          <p:nvPr/>
        </p:nvSpPr>
        <p:spPr>
          <a:xfrm>
            <a:off x="869214" y="2609251"/>
            <a:ext cx="7232567" cy="3452740"/>
          </a:xfrm>
          <a:prstGeom prst="rect">
            <a:avLst/>
          </a:prstGeom>
          <a:noFill/>
        </p:spPr>
        <p:txBody>
          <a:bodyPr wrap="square" rtlCol="0">
            <a:spAutoFit/>
          </a:bodyPr>
          <a:lstStyle/>
          <a:p>
            <a:pPr>
              <a:lnSpc>
                <a:spcPct val="150000"/>
              </a:lnSpc>
            </a:pPr>
            <a:r>
              <a:rPr lang="tr-TR" sz="1700">
                <a:solidFill>
                  <a:schemeClr val="bg2">
                    <a:lumMod val="25000"/>
                  </a:schemeClr>
                </a:solidFill>
              </a:rPr>
              <a:t>Tanımlar</a:t>
            </a:r>
          </a:p>
          <a:p>
            <a:pPr>
              <a:lnSpc>
                <a:spcPct val="150000"/>
              </a:lnSpc>
            </a:pPr>
            <a:r>
              <a:rPr lang="tr-TR" sz="1700">
                <a:solidFill>
                  <a:schemeClr val="bg2">
                    <a:lumMod val="25000"/>
                  </a:schemeClr>
                </a:solidFill>
              </a:rPr>
              <a:t>Sorumluluk ve Görevler</a:t>
            </a:r>
          </a:p>
          <a:p>
            <a:pPr marL="742950" lvl="1" indent="-285750">
              <a:buFont typeface="Wingdings" panose="05000000000000000000" pitchFamily="2" charset="2"/>
              <a:buChar char="§"/>
            </a:pPr>
            <a:r>
              <a:rPr lang="tr-TR" sz="1700">
                <a:solidFill>
                  <a:schemeClr val="bg2">
                    <a:lumMod val="25000"/>
                  </a:schemeClr>
                </a:solidFill>
              </a:rPr>
              <a:t>Birim Arşiv Personelinin Görev Ve Sorumlulukları</a:t>
            </a:r>
          </a:p>
          <a:p>
            <a:pPr marL="742950" lvl="1" indent="-285750">
              <a:buFont typeface="Wingdings" panose="05000000000000000000" pitchFamily="2" charset="2"/>
              <a:buChar char="§"/>
            </a:pPr>
            <a:r>
              <a:rPr lang="tr-TR" sz="1700">
                <a:solidFill>
                  <a:schemeClr val="bg2">
                    <a:lumMod val="25000"/>
                  </a:schemeClr>
                </a:solidFill>
              </a:rPr>
              <a:t>Merkezi Arşiv Personelinin Görev Ve Sorumlulukları</a:t>
            </a:r>
          </a:p>
          <a:p>
            <a:pPr>
              <a:lnSpc>
                <a:spcPct val="150000"/>
              </a:lnSpc>
            </a:pPr>
            <a:r>
              <a:rPr lang="tr-TR" sz="1700">
                <a:solidFill>
                  <a:schemeClr val="bg2">
                    <a:lumMod val="25000"/>
                  </a:schemeClr>
                </a:solidFill>
              </a:rPr>
              <a:t>Dosyalama İşlemleri</a:t>
            </a:r>
          </a:p>
          <a:p>
            <a:pPr>
              <a:lnSpc>
                <a:spcPct val="150000"/>
              </a:lnSpc>
            </a:pPr>
            <a:r>
              <a:rPr lang="tr-TR" sz="1700">
                <a:solidFill>
                  <a:schemeClr val="bg2">
                    <a:lumMod val="25000"/>
                  </a:schemeClr>
                </a:solidFill>
              </a:rPr>
              <a:t>Devir İşlemleri</a:t>
            </a:r>
          </a:p>
          <a:p>
            <a:pPr marL="742950" lvl="1" indent="-285750">
              <a:buFont typeface="Wingdings" panose="05000000000000000000" pitchFamily="2" charset="2"/>
              <a:buChar char="§"/>
            </a:pPr>
            <a:r>
              <a:rPr lang="tr-TR" sz="1700">
                <a:solidFill>
                  <a:schemeClr val="bg2">
                    <a:lumMod val="25000"/>
                  </a:schemeClr>
                </a:solidFill>
              </a:rPr>
              <a:t>Merkezi Arşive Devredilecek Belgelerin Hazırlanması</a:t>
            </a:r>
          </a:p>
          <a:p>
            <a:pPr marL="742950" lvl="1" indent="-285750">
              <a:buFont typeface="Wingdings" panose="05000000000000000000" pitchFamily="2" charset="2"/>
              <a:buChar char="§"/>
            </a:pPr>
            <a:r>
              <a:rPr lang="tr-TR" sz="1700">
                <a:solidFill>
                  <a:schemeClr val="bg2">
                    <a:lumMod val="25000"/>
                  </a:schemeClr>
                </a:solidFill>
              </a:rPr>
              <a:t>Belgelerin Arşivlere Devri</a:t>
            </a:r>
          </a:p>
          <a:p>
            <a:pPr>
              <a:lnSpc>
                <a:spcPct val="150000"/>
              </a:lnSpc>
            </a:pPr>
            <a:r>
              <a:rPr lang="tr-TR" sz="1700">
                <a:solidFill>
                  <a:schemeClr val="bg2">
                    <a:lumMod val="25000"/>
                  </a:schemeClr>
                </a:solidFill>
              </a:rPr>
              <a:t>Ayıklama ve İmha İşlemleri</a:t>
            </a:r>
          </a:p>
          <a:p>
            <a:pPr>
              <a:lnSpc>
                <a:spcPct val="150000"/>
              </a:lnSpc>
            </a:pPr>
            <a:r>
              <a:rPr lang="tr-TR" sz="1700">
                <a:solidFill>
                  <a:schemeClr val="bg2">
                    <a:lumMod val="25000"/>
                  </a:schemeClr>
                </a:solidFill>
              </a:rPr>
              <a:t>Arşiv Mekanı Nasıl Olmalı?</a:t>
            </a:r>
          </a:p>
        </p:txBody>
      </p:sp>
      <p:sp>
        <p:nvSpPr>
          <p:cNvPr id="26" name="Dikdörtgen 25">
            <a:extLst>
              <a:ext uri="{FF2B5EF4-FFF2-40B4-BE49-F238E27FC236}">
                <a16:creationId xmlns:a16="http://schemas.microsoft.com/office/drawing/2014/main" id="{E271D155-4A69-4610-8A73-07BCC75EA5F0}"/>
              </a:ext>
            </a:extLst>
          </p:cNvPr>
          <p:cNvSpPr/>
          <p:nvPr/>
        </p:nvSpPr>
        <p:spPr>
          <a:xfrm>
            <a:off x="725214" y="2815935"/>
            <a:ext cx="144000" cy="14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27" name="Dikdörtgen 26">
            <a:extLst>
              <a:ext uri="{FF2B5EF4-FFF2-40B4-BE49-F238E27FC236}">
                <a16:creationId xmlns:a16="http://schemas.microsoft.com/office/drawing/2014/main" id="{E271D155-4A69-4610-8A73-07BCC75EA5F0}"/>
              </a:ext>
            </a:extLst>
          </p:cNvPr>
          <p:cNvSpPr/>
          <p:nvPr/>
        </p:nvSpPr>
        <p:spPr>
          <a:xfrm>
            <a:off x="725214" y="3191949"/>
            <a:ext cx="144000" cy="14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28" name="Dikdörtgen 27">
            <a:extLst>
              <a:ext uri="{FF2B5EF4-FFF2-40B4-BE49-F238E27FC236}">
                <a16:creationId xmlns:a16="http://schemas.microsoft.com/office/drawing/2014/main" id="{E271D155-4A69-4610-8A73-07BCC75EA5F0}"/>
              </a:ext>
            </a:extLst>
          </p:cNvPr>
          <p:cNvSpPr/>
          <p:nvPr/>
        </p:nvSpPr>
        <p:spPr>
          <a:xfrm>
            <a:off x="725214" y="4087964"/>
            <a:ext cx="144000" cy="14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29" name="Dikdörtgen 28">
            <a:extLst>
              <a:ext uri="{FF2B5EF4-FFF2-40B4-BE49-F238E27FC236}">
                <a16:creationId xmlns:a16="http://schemas.microsoft.com/office/drawing/2014/main" id="{E271D155-4A69-4610-8A73-07BCC75EA5F0}"/>
              </a:ext>
            </a:extLst>
          </p:cNvPr>
          <p:cNvSpPr/>
          <p:nvPr/>
        </p:nvSpPr>
        <p:spPr>
          <a:xfrm>
            <a:off x="738010" y="4511132"/>
            <a:ext cx="144000" cy="14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32" name="Dikdörtgen 31">
            <a:extLst>
              <a:ext uri="{FF2B5EF4-FFF2-40B4-BE49-F238E27FC236}">
                <a16:creationId xmlns:a16="http://schemas.microsoft.com/office/drawing/2014/main" id="{E271D155-4A69-4610-8A73-07BCC75EA5F0}"/>
              </a:ext>
            </a:extLst>
          </p:cNvPr>
          <p:cNvSpPr/>
          <p:nvPr/>
        </p:nvSpPr>
        <p:spPr>
          <a:xfrm>
            <a:off x="741775" y="5407147"/>
            <a:ext cx="144000" cy="14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7" name="Dikdörtgen 16">
            <a:extLst>
              <a:ext uri="{FF2B5EF4-FFF2-40B4-BE49-F238E27FC236}">
                <a16:creationId xmlns:a16="http://schemas.microsoft.com/office/drawing/2014/main" id="{E271D155-4A69-4610-8A73-07BCC75EA5F0}"/>
              </a:ext>
            </a:extLst>
          </p:cNvPr>
          <p:cNvSpPr/>
          <p:nvPr/>
        </p:nvSpPr>
        <p:spPr>
          <a:xfrm>
            <a:off x="741775" y="5786554"/>
            <a:ext cx="144000" cy="144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Dikdörtgen 9">
            <a:extLst>
              <a:ext uri="{FF2B5EF4-FFF2-40B4-BE49-F238E27FC236}">
                <a16:creationId xmlns:a16="http://schemas.microsoft.com/office/drawing/2014/main" id="{2374B36B-2FFB-45A6-AA4D-2FEDFDF4C847}"/>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30" name="Dikdörtgen: Tek Köşesi Kesik 29">
            <a:extLst>
              <a:ext uri="{FF2B5EF4-FFF2-40B4-BE49-F238E27FC236}">
                <a16:creationId xmlns:a16="http://schemas.microsoft.com/office/drawing/2014/main" id="{4001F547-1FD4-4C5D-98C4-286278C3CEB5}"/>
              </a:ext>
            </a:extLst>
          </p:cNvPr>
          <p:cNvSpPr/>
          <p:nvPr/>
        </p:nvSpPr>
        <p:spPr>
          <a:xfrm>
            <a:off x="725214" y="2013028"/>
            <a:ext cx="2497393" cy="407310"/>
          </a:xfrm>
          <a:prstGeom prst="snip1Rect">
            <a:avLst>
              <a:gd name="adj" fmla="val 1834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C00000"/>
                </a:solidFill>
              </a:rPr>
              <a:t>İçerik</a:t>
            </a:r>
          </a:p>
        </p:txBody>
      </p:sp>
      <p:pic>
        <p:nvPicPr>
          <p:cNvPr id="3" name="Resim 2"/>
          <p:cNvPicPr preferRelativeResize="0">
            <a:picLocks/>
          </p:cNvPicPr>
          <p:nvPr/>
        </p:nvPicPr>
        <p:blipFill>
          <a:blip r:embed="rId2">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478530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2338652"/>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a:t>
            </a:fld>
            <a:endParaRPr lang="en-US"/>
          </a:p>
        </p:txBody>
      </p:sp>
      <p:sp>
        <p:nvSpPr>
          <p:cNvPr id="5" name="Dikdörtgen 4"/>
          <p:cNvSpPr/>
          <p:nvPr/>
        </p:nvSpPr>
        <p:spPr>
          <a:xfrm>
            <a:off x="0" y="2551836"/>
            <a:ext cx="9144000" cy="1800000"/>
          </a:xfrm>
          <a:prstGeom prst="rect">
            <a:avLst/>
          </a:prstGeom>
          <a:solidFill>
            <a:srgbClr val="DE0000"/>
          </a:solidFill>
        </p:spPr>
        <p:txBody>
          <a:bodyPr wrap="square">
            <a:spAutoFit/>
          </a:bodyPr>
          <a:lstStyle/>
          <a:p>
            <a:pPr algn="ctr"/>
            <a:endParaRPr lang="tr-TR" sz="3600" b="1">
              <a:solidFill>
                <a:schemeClr val="bg1"/>
              </a:solidFill>
              <a:latin typeface="+mj-lt"/>
            </a:endParaRPr>
          </a:p>
          <a:p>
            <a:r>
              <a:rPr lang="tr-TR" sz="3600" b="1">
                <a:solidFill>
                  <a:schemeClr val="bg1"/>
                </a:solidFill>
                <a:latin typeface="+mj-lt"/>
              </a:rPr>
              <a:t>						</a:t>
            </a:r>
            <a:endParaRPr lang="tr-TR" sz="2400" b="1">
              <a:solidFill>
                <a:schemeClr val="bg1"/>
              </a:solidFill>
              <a:latin typeface="+mj-lt"/>
            </a:endParaRPr>
          </a:p>
        </p:txBody>
      </p:sp>
      <p:pic>
        <p:nvPicPr>
          <p:cNvPr id="6" name="Picture 2" descr="Tanımlama Simgesi çizimi PNG, Vektör Resimleri, ve PSD Resmi Ücretsiz  İndirmek İçin Şeffaf Arka Planlı | Pngtree">
            <a:extLst>
              <a:ext uri="{FF2B5EF4-FFF2-40B4-BE49-F238E27FC236}">
                <a16:creationId xmlns:a16="http://schemas.microsoft.com/office/drawing/2014/main" id="{20059F79-9317-4B5C-B99A-5E48111AB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30499">
            <a:off x="6330265" y="2773304"/>
            <a:ext cx="1653816" cy="1653816"/>
          </a:xfrm>
          <a:prstGeom prst="rect">
            <a:avLst/>
          </a:prstGeom>
          <a:noFill/>
          <a:extLst>
            <a:ext uri="{909E8E84-426E-40DD-AFC4-6F175D3DCCD1}">
              <a14:hiddenFill xmlns:a14="http://schemas.microsoft.com/office/drawing/2010/main">
                <a:solidFill>
                  <a:srgbClr val="FFFFFF"/>
                </a:solidFill>
              </a14:hiddenFill>
            </a:ext>
          </a:extLst>
        </p:spPr>
      </p:pic>
      <p:sp>
        <p:nvSpPr>
          <p:cNvPr id="7" name="Dikdörtgen 6">
            <a:extLst>
              <a:ext uri="{FF2B5EF4-FFF2-40B4-BE49-F238E27FC236}">
                <a16:creationId xmlns:a16="http://schemas.microsoft.com/office/drawing/2014/main" id="{31372D14-3C34-4414-BB2A-94F2AC28DEE9}"/>
              </a:ext>
            </a:extLst>
          </p:cNvPr>
          <p:cNvSpPr/>
          <p:nvPr/>
        </p:nvSpPr>
        <p:spPr>
          <a:xfrm>
            <a:off x="1609424" y="3036337"/>
            <a:ext cx="2103461" cy="769441"/>
          </a:xfrm>
          <a:prstGeom prst="rect">
            <a:avLst/>
          </a:prstGeom>
        </p:spPr>
        <p:txBody>
          <a:bodyPr wrap="none">
            <a:spAutoFit/>
          </a:bodyPr>
          <a:lstStyle/>
          <a:p>
            <a:r>
              <a:rPr lang="tr-TR" sz="4400" b="1">
                <a:solidFill>
                  <a:schemeClr val="bg1"/>
                </a:solidFill>
              </a:rPr>
              <a:t>T</a:t>
            </a:r>
            <a:r>
              <a:rPr lang="tr-TR" sz="3200" b="1">
                <a:solidFill>
                  <a:schemeClr val="bg1"/>
                </a:solidFill>
              </a:rPr>
              <a:t>ANIMLAR</a:t>
            </a:r>
          </a:p>
        </p:txBody>
      </p:sp>
    </p:spTree>
    <p:extLst>
      <p:ext uri="{BB962C8B-B14F-4D97-AF65-F5344CB8AC3E}">
        <p14:creationId xmlns:p14="http://schemas.microsoft.com/office/powerpoint/2010/main" val="1909083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4</a:t>
            </a:fld>
            <a:endParaRPr lang="en-US"/>
          </a:p>
        </p:txBody>
      </p:sp>
      <p:sp>
        <p:nvSpPr>
          <p:cNvPr id="5" name="Dikdörtgen 4"/>
          <p:cNvSpPr/>
          <p:nvPr/>
        </p:nvSpPr>
        <p:spPr>
          <a:xfrm>
            <a:off x="452284" y="1952006"/>
            <a:ext cx="8045928" cy="4001095"/>
          </a:xfrm>
          <a:prstGeom prst="rect">
            <a:avLst/>
          </a:prstGeom>
        </p:spPr>
        <p:txBody>
          <a:bodyPr wrap="square">
            <a:spAutoFit/>
          </a:bodyPr>
          <a:lstStyle/>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b="1" dirty="0">
                <a:solidFill>
                  <a:schemeClr val="tx1">
                    <a:lumMod val="65000"/>
                    <a:lumOff val="35000"/>
                  </a:schemeClr>
                </a:solidFill>
              </a:rPr>
              <a:t>Belge Yöneticisi</a:t>
            </a:r>
            <a:r>
              <a:rPr lang="tr-TR" sz="1600" dirty="0">
                <a:solidFill>
                  <a:schemeClr val="tx1">
                    <a:lumMod val="65000"/>
                    <a:lumOff val="35000"/>
                  </a:schemeClr>
                </a:solidFill>
              </a:rPr>
              <a:t>: Belgelerin dosyalanması, saklanması, ayıklanması, tasfiyesi, hizmete sunulması ve transfer işlemlerini kurumu veya birimi adına yönetmek üzere merkez teşkilatı birimleri, il müdürlükleri ve bağlı kuruluşlarda görevlendirilen kişidir.</a:t>
            </a:r>
          </a:p>
          <a:p>
            <a:pPr marL="171450" indent="-1714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b="1" dirty="0">
                <a:solidFill>
                  <a:schemeClr val="tx1">
                    <a:lumMod val="65000"/>
                    <a:lumOff val="35000"/>
                  </a:schemeClr>
                </a:solidFill>
              </a:rPr>
              <a:t>Birim Arşivi</a:t>
            </a:r>
            <a:r>
              <a:rPr lang="tr-TR" sz="1600" dirty="0">
                <a:solidFill>
                  <a:schemeClr val="tx1">
                    <a:lumMod val="65000"/>
                    <a:lumOff val="35000"/>
                  </a:schemeClr>
                </a:solidFill>
              </a:rPr>
              <a:t>: Bakanlığımız hizmet birimlerinde yapılan iş ve işlemler, haberleşmeler ile gerçek veya tüzel kişilerin hizmetleri neticesinde oluşan, güncelliğini kaybetmemiş aktif bir biçimde ve günlük iş akışı içinde işlevi bulunan ve kullanılan belgelerin ilgili birimlerince belirli bir süre saklandığı arşivlerdir. Bu arşivler Bakanlık merkez teşkilatı birimleri ve taşra teşkilatındaki İl Müdürlüğü bünyesindeki birimler ile bağlı kuruluşlar bünyesinde kurulur.</a:t>
            </a:r>
          </a:p>
          <a:p>
            <a:pPr marL="285750" indent="-2857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b="1" dirty="0">
                <a:solidFill>
                  <a:schemeClr val="tx1">
                    <a:lumMod val="65000"/>
                    <a:lumOff val="35000"/>
                  </a:schemeClr>
                </a:solidFill>
              </a:rPr>
              <a:t>Merkezi Arşiv</a:t>
            </a:r>
            <a:r>
              <a:rPr lang="tr-TR" sz="1600" dirty="0">
                <a:solidFill>
                  <a:schemeClr val="tx1">
                    <a:lumMod val="65000"/>
                    <a:lumOff val="35000"/>
                  </a:schemeClr>
                </a:solidFill>
              </a:rPr>
              <a:t>: Bakanlığımız taşra teşkilatındaki İl Müdürlüklerince oluşturulan ve belgelerin birim arşivine nazaran daha uzun süre saklandığı arşivlerdir.</a:t>
            </a:r>
          </a:p>
          <a:p>
            <a:pPr marL="285750" indent="-2857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b="1" dirty="0">
                <a:solidFill>
                  <a:schemeClr val="tx1">
                    <a:lumMod val="65000"/>
                    <a:lumOff val="35000"/>
                  </a:schemeClr>
                </a:solidFill>
              </a:rPr>
              <a:t>Kurum Arşivi</a:t>
            </a:r>
            <a:r>
              <a:rPr lang="tr-TR" sz="1600" dirty="0">
                <a:solidFill>
                  <a:schemeClr val="tx1">
                    <a:lumMod val="65000"/>
                    <a:lumOff val="35000"/>
                  </a:schemeClr>
                </a:solidFill>
              </a:rPr>
              <a:t>: Bakanlık Merkez Teşkilatında yer alan arşivdir.</a:t>
            </a:r>
          </a:p>
        </p:txBody>
      </p:sp>
      <p:sp>
        <p:nvSpPr>
          <p:cNvPr id="9" name="Dikdörtgen 8">
            <a:extLst>
              <a:ext uri="{FF2B5EF4-FFF2-40B4-BE49-F238E27FC236}">
                <a16:creationId xmlns:a16="http://schemas.microsoft.com/office/drawing/2014/main" id="{169F7FD6-2D0D-47B7-B26B-B08C64F6DEF9}"/>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EF8D8FBF-28D4-4437-B816-5734C6906394}"/>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90D039DD-A94A-44B5-9787-3FC3D7846BBE}"/>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8" name="Dikdörtgen: Tek Köşesi Kesik 7">
            <a:extLst>
              <a:ext uri="{FF2B5EF4-FFF2-40B4-BE49-F238E27FC236}">
                <a16:creationId xmlns:a16="http://schemas.microsoft.com/office/drawing/2014/main" id="{E76C5F9C-8A51-4FF4-B7DD-152DF21BF88E}"/>
              </a:ext>
            </a:extLst>
          </p:cNvPr>
          <p:cNvSpPr/>
          <p:nvPr/>
        </p:nvSpPr>
        <p:spPr>
          <a:xfrm>
            <a:off x="645788" y="2051534"/>
            <a:ext cx="775096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rPr>
              <a:t>Tanımlar</a:t>
            </a: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199"/>
            <a:ext cx="795600" cy="795600"/>
          </a:xfrm>
          <a:prstGeom prst="rect">
            <a:avLst/>
          </a:prstGeom>
        </p:spPr>
      </p:pic>
    </p:spTree>
    <p:extLst>
      <p:ext uri="{BB962C8B-B14F-4D97-AF65-F5344CB8AC3E}">
        <p14:creationId xmlns:p14="http://schemas.microsoft.com/office/powerpoint/2010/main" val="41820947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5</a:t>
            </a:fld>
            <a:endParaRPr lang="en-US"/>
          </a:p>
        </p:txBody>
      </p:sp>
      <p:sp>
        <p:nvSpPr>
          <p:cNvPr id="6" name="Dikdörtgen 5"/>
          <p:cNvSpPr/>
          <p:nvPr/>
        </p:nvSpPr>
        <p:spPr>
          <a:xfrm>
            <a:off x="496780" y="2561607"/>
            <a:ext cx="8008123" cy="3200876"/>
          </a:xfrm>
          <a:prstGeom prst="rect">
            <a:avLst/>
          </a:prstGeom>
        </p:spPr>
        <p:txBody>
          <a:bodyPr wrap="square">
            <a:spAutoFit/>
          </a:bodyPr>
          <a:lstStyle/>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b="1" dirty="0">
                <a:solidFill>
                  <a:schemeClr val="tx1">
                    <a:lumMod val="65000"/>
                    <a:lumOff val="35000"/>
                  </a:schemeClr>
                </a:solidFill>
                <a:cs typeface="Times New Roman" panose="02020603050405020304" pitchFamily="18" charset="0"/>
              </a:rPr>
              <a:t>Dosyalama</a:t>
            </a:r>
            <a:r>
              <a:rPr lang="tr-TR" sz="1600" dirty="0">
                <a:solidFill>
                  <a:schemeClr val="tx1">
                    <a:lumMod val="65000"/>
                    <a:lumOff val="35000"/>
                  </a:schemeClr>
                </a:solidFill>
                <a:cs typeface="Times New Roman" panose="02020603050405020304" pitchFamily="18" charset="0"/>
              </a:rPr>
              <a:t>: Belgelerin kaydedilmesi, işleme alınması ve gerektiğinde tekrar başvurulmak üzere belli bir düzen içinde saklanmasıdır.</a:t>
            </a:r>
          </a:p>
          <a:p>
            <a:pPr marL="171450" indent="-171450" algn="just">
              <a:buFont typeface="Wingdings" panose="05000000000000000000" pitchFamily="2" charset="2"/>
              <a:buChar char="§"/>
            </a:pPr>
            <a:endParaRPr lang="tr-TR" sz="10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b="1" dirty="0">
                <a:solidFill>
                  <a:schemeClr val="tx1">
                    <a:lumMod val="65000"/>
                    <a:lumOff val="35000"/>
                  </a:schemeClr>
                </a:solidFill>
                <a:cs typeface="Times New Roman" panose="02020603050405020304" pitchFamily="18" charset="0"/>
              </a:rPr>
              <a:t>Saklama Planı</a:t>
            </a:r>
            <a:r>
              <a:rPr lang="tr-TR" sz="1600" dirty="0">
                <a:solidFill>
                  <a:schemeClr val="tx1">
                    <a:lumMod val="65000"/>
                    <a:lumOff val="35000"/>
                  </a:schemeClr>
                </a:solidFill>
                <a:cs typeface="Times New Roman" panose="02020603050405020304" pitchFamily="18" charset="0"/>
              </a:rPr>
              <a:t>: Belgelerin ne kadar süre saklanacaklarını ve bu süreler sonunda hangi işleme tabi tutulacaklarını gösteren plandır.</a:t>
            </a:r>
          </a:p>
          <a:p>
            <a:pPr marL="171450" indent="-171450" algn="just">
              <a:buFont typeface="Wingdings" panose="05000000000000000000" pitchFamily="2" charset="2"/>
              <a:buChar char="§"/>
            </a:pPr>
            <a:endParaRPr lang="tr-TR" sz="10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b="1" dirty="0">
                <a:solidFill>
                  <a:schemeClr val="tx1">
                    <a:lumMod val="65000"/>
                    <a:lumOff val="35000"/>
                  </a:schemeClr>
                </a:solidFill>
                <a:cs typeface="Times New Roman" panose="02020603050405020304" pitchFamily="18" charset="0"/>
              </a:rPr>
              <a:t>Standart Dosya Planı</a:t>
            </a:r>
            <a:r>
              <a:rPr lang="tr-TR" sz="1600" dirty="0">
                <a:solidFill>
                  <a:schemeClr val="tx1">
                    <a:lumMod val="65000"/>
                    <a:lumOff val="35000"/>
                  </a:schemeClr>
                </a:solidFill>
                <a:cs typeface="Times New Roman" panose="02020603050405020304" pitchFamily="18" charset="0"/>
              </a:rPr>
              <a:t>: </a:t>
            </a:r>
            <a:r>
              <a:rPr lang="tr-TR" sz="1600" dirty="0">
                <a:solidFill>
                  <a:schemeClr val="tx1">
                    <a:lumMod val="65000"/>
                    <a:lumOff val="35000"/>
                  </a:schemeClr>
                </a:solidFill>
              </a:rPr>
              <a:t>Kurumsal işlemler ve bu işlemler sonucunda oluşturulan veya alınan belgelerin üretim yerleri ile olan ilişkisi belirtilerek konu veya fonksiyon esasına göre dosyalanmasını sağlamak amacıyla geliştirilen sınıflama sistemidir.</a:t>
            </a: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b="1" dirty="0">
                <a:solidFill>
                  <a:schemeClr val="tx1">
                    <a:lumMod val="65000"/>
                    <a:lumOff val="35000"/>
                  </a:schemeClr>
                </a:solidFill>
                <a:cs typeface="Times New Roman" panose="02020603050405020304" pitchFamily="18" charset="0"/>
              </a:rPr>
              <a:t>Ayıklama ve İmha İşlemi</a:t>
            </a:r>
            <a:r>
              <a:rPr lang="tr-TR" sz="1600" dirty="0">
                <a:solidFill>
                  <a:schemeClr val="tx1">
                    <a:lumMod val="65000"/>
                    <a:lumOff val="35000"/>
                  </a:schemeClr>
                </a:solidFill>
                <a:cs typeface="Times New Roman" panose="02020603050405020304" pitchFamily="18" charset="0"/>
              </a:rPr>
              <a:t>: İlerde kullanılmasına ve muhafazasına lüzum görülmeyen, arşiv belgesi veya arşivlik belge dışında kalan, hukuki kıymetini ve bir delil olma vasfını kaybetmiş belgelerin ayrılarak, yönetmelikte belirtilecek usul ve esaslara göre imhasının yapılmasıdır.</a:t>
            </a:r>
          </a:p>
        </p:txBody>
      </p:sp>
      <p:sp>
        <p:nvSpPr>
          <p:cNvPr id="9" name="Dikdörtgen 8">
            <a:extLst>
              <a:ext uri="{FF2B5EF4-FFF2-40B4-BE49-F238E27FC236}">
                <a16:creationId xmlns:a16="http://schemas.microsoft.com/office/drawing/2014/main" id="{B695F232-2B50-4C8C-9A46-5360BB27A3F2}"/>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23A08A63-B19A-4337-BF42-BB5BD4EE8B10}"/>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6BDFCC94-CDD9-4A63-8EEF-EB22469DA8CC}"/>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4" name="Dikdörtgen: Tek Köşesi Kesik 13">
            <a:extLst>
              <a:ext uri="{FF2B5EF4-FFF2-40B4-BE49-F238E27FC236}">
                <a16:creationId xmlns:a16="http://schemas.microsoft.com/office/drawing/2014/main" id="{94F07FA6-B99D-432A-AA28-5E5AC09BAF33}"/>
              </a:ext>
            </a:extLst>
          </p:cNvPr>
          <p:cNvSpPr/>
          <p:nvPr/>
        </p:nvSpPr>
        <p:spPr>
          <a:xfrm>
            <a:off x="629265" y="2061366"/>
            <a:ext cx="7875638"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rPr>
              <a:t>Tanımlar</a:t>
            </a: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199"/>
            <a:ext cx="795600" cy="795600"/>
          </a:xfrm>
          <a:prstGeom prst="rect">
            <a:avLst/>
          </a:prstGeom>
        </p:spPr>
      </p:pic>
    </p:spTree>
    <p:extLst>
      <p:ext uri="{BB962C8B-B14F-4D97-AF65-F5344CB8AC3E}">
        <p14:creationId xmlns:p14="http://schemas.microsoft.com/office/powerpoint/2010/main" val="692017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6</a:t>
            </a:fld>
            <a:endParaRPr lang="en-US"/>
          </a:p>
        </p:txBody>
      </p:sp>
      <p:sp>
        <p:nvSpPr>
          <p:cNvPr id="5" name="Dikdörtgen 4"/>
          <p:cNvSpPr/>
          <p:nvPr/>
        </p:nvSpPr>
        <p:spPr>
          <a:xfrm>
            <a:off x="869214" y="3244334"/>
            <a:ext cx="7083639" cy="646331"/>
          </a:xfrm>
          <a:prstGeom prst="rect">
            <a:avLst/>
          </a:prstGeom>
        </p:spPr>
        <p:txBody>
          <a:bodyPr wrap="square">
            <a:spAutoFit/>
          </a:bodyPr>
          <a:lstStyle/>
          <a:p>
            <a:pPr algn="ctr"/>
            <a:r>
              <a:rPr lang="tr-TR" sz="3600" b="1">
                <a:latin typeface="+mj-lt"/>
              </a:rPr>
              <a:t>SORUMLULUK VE GÖREVLER</a:t>
            </a:r>
            <a:endParaRPr lang="tr-TR" sz="3600">
              <a:latin typeface="+mj-lt"/>
            </a:endParaRPr>
          </a:p>
        </p:txBody>
      </p:sp>
      <p:sp>
        <p:nvSpPr>
          <p:cNvPr id="9" name="Dikdörtgen 8">
            <a:extLst>
              <a:ext uri="{FF2B5EF4-FFF2-40B4-BE49-F238E27FC236}">
                <a16:creationId xmlns:a16="http://schemas.microsoft.com/office/drawing/2014/main" id="{C39A3DAF-74B5-4EE6-ABAA-2D4B801AB9DA}"/>
              </a:ext>
            </a:extLst>
          </p:cNvPr>
          <p:cNvSpPr/>
          <p:nvPr/>
        </p:nvSpPr>
        <p:spPr>
          <a:xfrm>
            <a:off x="0" y="2551837"/>
            <a:ext cx="9144000" cy="1800000"/>
          </a:xfrm>
          <a:prstGeom prst="rect">
            <a:avLst/>
          </a:prstGeom>
          <a:solidFill>
            <a:srgbClr val="DE0000"/>
          </a:solidFill>
        </p:spPr>
        <p:txBody>
          <a:bodyPr wrap="square">
            <a:spAutoFit/>
          </a:bodyPr>
          <a:lstStyle/>
          <a:p>
            <a:pPr algn="ctr"/>
            <a:endParaRPr lang="tr-TR" sz="3600" b="1">
              <a:solidFill>
                <a:schemeClr val="bg1"/>
              </a:solidFill>
              <a:latin typeface="+mj-lt"/>
            </a:endParaRPr>
          </a:p>
          <a:p>
            <a:r>
              <a:rPr lang="tr-TR" sz="3600" b="1">
                <a:solidFill>
                  <a:schemeClr val="bg1"/>
                </a:solidFill>
                <a:latin typeface="+mj-lt"/>
              </a:rPr>
              <a:t>						</a:t>
            </a:r>
          </a:p>
          <a:p>
            <a:pPr algn="ctr"/>
            <a:endParaRPr lang="tr-TR" sz="2400" b="1">
              <a:solidFill>
                <a:schemeClr val="bg1"/>
              </a:solidFill>
              <a:latin typeface="+mj-lt"/>
            </a:endParaRPr>
          </a:p>
        </p:txBody>
      </p:sp>
      <p:sp>
        <p:nvSpPr>
          <p:cNvPr id="6" name="Dikdörtgen 5">
            <a:extLst>
              <a:ext uri="{FF2B5EF4-FFF2-40B4-BE49-F238E27FC236}">
                <a16:creationId xmlns:a16="http://schemas.microsoft.com/office/drawing/2014/main" id="{B5C297CD-77AF-4EA2-AE0B-39D5E5ADE263}"/>
              </a:ext>
            </a:extLst>
          </p:cNvPr>
          <p:cNvSpPr/>
          <p:nvPr/>
        </p:nvSpPr>
        <p:spPr>
          <a:xfrm>
            <a:off x="647829" y="3072718"/>
            <a:ext cx="5329536" cy="769441"/>
          </a:xfrm>
          <a:prstGeom prst="rect">
            <a:avLst/>
          </a:prstGeom>
        </p:spPr>
        <p:txBody>
          <a:bodyPr wrap="none">
            <a:spAutoFit/>
          </a:bodyPr>
          <a:lstStyle/>
          <a:p>
            <a:r>
              <a:rPr lang="tr-TR" sz="4400" b="1">
                <a:solidFill>
                  <a:schemeClr val="bg1"/>
                </a:solidFill>
              </a:rPr>
              <a:t>S</a:t>
            </a:r>
            <a:r>
              <a:rPr lang="tr-TR" sz="3200" b="1">
                <a:solidFill>
                  <a:schemeClr val="bg1"/>
                </a:solidFill>
              </a:rPr>
              <a:t>ORUMLULUK</a:t>
            </a:r>
            <a:r>
              <a:rPr lang="tr-TR" sz="2800" b="1">
                <a:solidFill>
                  <a:schemeClr val="bg1"/>
                </a:solidFill>
              </a:rPr>
              <a:t> VE </a:t>
            </a:r>
            <a:r>
              <a:rPr lang="tr-TR" sz="4400" b="1">
                <a:solidFill>
                  <a:schemeClr val="bg1"/>
                </a:solidFill>
              </a:rPr>
              <a:t>G</a:t>
            </a:r>
            <a:r>
              <a:rPr lang="tr-TR" sz="3200" b="1">
                <a:solidFill>
                  <a:schemeClr val="bg1"/>
                </a:solidFill>
              </a:rPr>
              <a:t>ÖREVLER</a:t>
            </a:r>
            <a:endParaRPr lang="tr-TR" sz="2800"/>
          </a:p>
        </p:txBody>
      </p:sp>
      <p:pic>
        <p:nvPicPr>
          <p:cNvPr id="2052" name="Picture 4" descr="Responsibility - Free social media icons">
            <a:extLst>
              <a:ext uri="{FF2B5EF4-FFF2-40B4-BE49-F238E27FC236}">
                <a16:creationId xmlns:a16="http://schemas.microsoft.com/office/drawing/2014/main" id="{B5049FC7-B76B-4754-93D0-B25D3DF2FE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36420" y="2766197"/>
            <a:ext cx="1367160" cy="13845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3128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7</a:t>
            </a:fld>
            <a:endParaRPr lang="en-US"/>
          </a:p>
        </p:txBody>
      </p:sp>
      <p:sp>
        <p:nvSpPr>
          <p:cNvPr id="6" name="Dikdörtgen 5"/>
          <p:cNvSpPr/>
          <p:nvPr/>
        </p:nvSpPr>
        <p:spPr>
          <a:xfrm>
            <a:off x="540303" y="2583448"/>
            <a:ext cx="8013761" cy="2800767"/>
          </a:xfrm>
          <a:prstGeom prst="rect">
            <a:avLst/>
          </a:prstGeom>
        </p:spPr>
        <p:txBody>
          <a:bodyPr wrap="square">
            <a:spAutoFit/>
          </a:bodyPr>
          <a:lstStyle/>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Ayıklama ve imha komisyonunda yer almak</a:t>
            </a: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Dosya ve klasörleri mevzuata uygun şekilde yerleştirmek</a:t>
            </a: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Arşivlik belgeyi kayba uğramaktan ve tahrip olmaktan korumak, bunun için gerekli tedbirleri almak</a:t>
            </a: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Birim arşivinde öngörülen saklama süresini dolduran belgeleri Arşiv Belgesi Devir Teslim ve Envanter Formuna kaydederek asli düzenleri içerisinde merkez teşkilatında kurum arşivine, taşra teşkilatında ise merkezi arşive devretmek</a:t>
            </a:r>
          </a:p>
        </p:txBody>
      </p:sp>
      <p:sp>
        <p:nvSpPr>
          <p:cNvPr id="10" name="Dikdörtgen 9">
            <a:extLst>
              <a:ext uri="{FF2B5EF4-FFF2-40B4-BE49-F238E27FC236}">
                <a16:creationId xmlns:a16="http://schemas.microsoft.com/office/drawing/2014/main" id="{19770E21-617B-4CDE-AC51-A0A773026A40}"/>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BC4D1555-C62A-49DC-9E9A-B9A6C4DD4E8A}"/>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60083429-82F1-4AD2-8D05-B1F941053B09}"/>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AC067E6A-FE8E-4910-ADCF-2CD14354A0E4}"/>
              </a:ext>
            </a:extLst>
          </p:cNvPr>
          <p:cNvSpPr/>
          <p:nvPr/>
        </p:nvSpPr>
        <p:spPr>
          <a:xfrm>
            <a:off x="639097" y="2061366"/>
            <a:ext cx="7914967"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cs typeface="Times New Roman" panose="02020603050405020304" pitchFamily="18" charset="0"/>
              </a:rPr>
              <a:t>Birim Arşiv Personelinin Görev Ve Sorumlulukları</a:t>
            </a:r>
            <a:endParaRPr lang="tr-TR" sz="1600">
              <a:solidFill>
                <a:srgbClr val="DE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199"/>
            <a:ext cx="795600" cy="795600"/>
          </a:xfrm>
          <a:prstGeom prst="rect">
            <a:avLst/>
          </a:prstGeom>
        </p:spPr>
      </p:pic>
    </p:spTree>
    <p:extLst>
      <p:ext uri="{BB962C8B-B14F-4D97-AF65-F5344CB8AC3E}">
        <p14:creationId xmlns:p14="http://schemas.microsoft.com/office/powerpoint/2010/main" val="462860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8</a:t>
            </a:fld>
            <a:endParaRPr lang="en-US"/>
          </a:p>
        </p:txBody>
      </p:sp>
      <p:sp>
        <p:nvSpPr>
          <p:cNvPr id="5" name="Dikdörtgen 4"/>
          <p:cNvSpPr/>
          <p:nvPr/>
        </p:nvSpPr>
        <p:spPr>
          <a:xfrm>
            <a:off x="869215" y="1278420"/>
            <a:ext cx="7083638" cy="646331"/>
          </a:xfrm>
          <a:prstGeom prst="rect">
            <a:avLst/>
          </a:prstGeom>
        </p:spPr>
        <p:txBody>
          <a:bodyPr wrap="square">
            <a:spAutoFit/>
          </a:bodyPr>
          <a:lstStyle/>
          <a:p>
            <a:pPr algn="ctr"/>
            <a:endParaRPr lang="tr-TR" b="1">
              <a:cs typeface="Times New Roman" panose="02020603050405020304" pitchFamily="18" charset="0"/>
            </a:endParaRPr>
          </a:p>
          <a:p>
            <a:pPr algn="ctr"/>
            <a:endParaRPr lang="tr-TR" b="1">
              <a:cs typeface="Times New Roman" panose="02020603050405020304" pitchFamily="18" charset="0"/>
            </a:endParaRPr>
          </a:p>
        </p:txBody>
      </p:sp>
      <p:sp>
        <p:nvSpPr>
          <p:cNvPr id="6" name="Dikdörtgen 5"/>
          <p:cNvSpPr/>
          <p:nvPr/>
        </p:nvSpPr>
        <p:spPr>
          <a:xfrm>
            <a:off x="545690" y="2683048"/>
            <a:ext cx="8008374" cy="3046988"/>
          </a:xfrm>
          <a:prstGeom prst="rect">
            <a:avLst/>
          </a:prstGeom>
        </p:spPr>
        <p:txBody>
          <a:bodyPr wrap="square">
            <a:spAutoFit/>
          </a:bodyPr>
          <a:lstStyle/>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Birimlerden arşivlik belge ile arşiv belgesini teslim almak</a:t>
            </a:r>
          </a:p>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Arşivlik belgeyi korumak, gerekli tedbirleri almak</a:t>
            </a:r>
          </a:p>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 ve klasörleri mevzuata uygun şekilde yerleştirmek</a:t>
            </a:r>
          </a:p>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Ayıklama ve imha komisyonlarını oluşturmak ve komisyonca tespit edilen ve saklanmasına gerek görülmeyen belgenin imhasını sağlamak</a:t>
            </a:r>
          </a:p>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Ayıklama ve İmha Komisyonunun hazırladığı imha listelerine, Bakanlık kurum arşivinden uygunluk görüşünün alınmasını sağlamak</a:t>
            </a:r>
          </a:p>
        </p:txBody>
      </p:sp>
      <p:sp>
        <p:nvSpPr>
          <p:cNvPr id="10" name="Dikdörtgen 9">
            <a:extLst>
              <a:ext uri="{FF2B5EF4-FFF2-40B4-BE49-F238E27FC236}">
                <a16:creationId xmlns:a16="http://schemas.microsoft.com/office/drawing/2014/main" id="{2B4BDBD8-97E1-4107-B61D-C8DF1B6E01E1}"/>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98343F56-897A-4A8D-8F15-11788907F924}"/>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11E2329B-B2E8-4981-8C0A-E4D9D87C30DF}"/>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5F55E5C4-F053-49A6-81CC-C1756F12CD42}"/>
              </a:ext>
            </a:extLst>
          </p:cNvPr>
          <p:cNvSpPr/>
          <p:nvPr/>
        </p:nvSpPr>
        <p:spPr>
          <a:xfrm>
            <a:off x="658761" y="2061366"/>
            <a:ext cx="7895303"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cs typeface="Times New Roman" panose="02020603050405020304" pitchFamily="18" charset="0"/>
              </a:rPr>
              <a:t>Merkezi Arşiv Personelinin Görev Ve Sorumlulukları</a:t>
            </a:r>
            <a:endParaRPr lang="tr-TR" sz="1600">
              <a:solidFill>
                <a:srgbClr val="DE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599" y="97200"/>
            <a:ext cx="795600" cy="795600"/>
          </a:xfrm>
          <a:prstGeom prst="rect">
            <a:avLst/>
          </a:prstGeom>
        </p:spPr>
      </p:pic>
    </p:spTree>
    <p:extLst>
      <p:ext uri="{BB962C8B-B14F-4D97-AF65-F5344CB8AC3E}">
        <p14:creationId xmlns:p14="http://schemas.microsoft.com/office/powerpoint/2010/main" val="302694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6" y="257735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9</a:t>
            </a:fld>
            <a:endParaRPr lang="en-US"/>
          </a:p>
        </p:txBody>
      </p:sp>
      <p:sp>
        <p:nvSpPr>
          <p:cNvPr id="10" name="Metin kutusu 9">
            <a:extLst>
              <a:ext uri="{FF2B5EF4-FFF2-40B4-BE49-F238E27FC236}">
                <a16:creationId xmlns:a16="http://schemas.microsoft.com/office/drawing/2014/main" id="{8E6CC62C-7A69-404C-8B87-2079EEDCE35B}"/>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0611DCAF-F35C-425B-9B8A-966C6E9559BF}"/>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13" name="Grafik 12">
            <a:extLst>
              <a:ext uri="{FF2B5EF4-FFF2-40B4-BE49-F238E27FC236}">
                <a16:creationId xmlns:a16="http://schemas.microsoft.com/office/drawing/2014/main" id="{2023655E-D3F6-48AC-A8BD-6AEACC6D248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56909" y="95576"/>
            <a:ext cx="795143" cy="795143"/>
          </a:xfrm>
          <a:prstGeom prst="rect">
            <a:avLst/>
          </a:prstGeom>
        </p:spPr>
      </p:pic>
      <p:sp>
        <p:nvSpPr>
          <p:cNvPr id="14" name="Dikdörtgen 13">
            <a:extLst>
              <a:ext uri="{FF2B5EF4-FFF2-40B4-BE49-F238E27FC236}">
                <a16:creationId xmlns:a16="http://schemas.microsoft.com/office/drawing/2014/main" id="{30D66B9C-3ECB-4EED-AF3D-217746C5BC20}"/>
              </a:ext>
            </a:extLst>
          </p:cNvPr>
          <p:cNvSpPr/>
          <p:nvPr/>
        </p:nvSpPr>
        <p:spPr>
          <a:xfrm>
            <a:off x="2" y="2832673"/>
            <a:ext cx="9144000" cy="1800000"/>
          </a:xfrm>
          <a:prstGeom prst="rect">
            <a:avLst/>
          </a:prstGeom>
          <a:solidFill>
            <a:srgbClr val="DE0000"/>
          </a:solidFill>
        </p:spPr>
        <p:txBody>
          <a:bodyPr wrap="square">
            <a:spAutoFit/>
          </a:bodyPr>
          <a:lstStyle/>
          <a:p>
            <a:pPr algn="ctr"/>
            <a:endParaRPr lang="tr-TR" sz="3600" b="1">
              <a:solidFill>
                <a:schemeClr val="bg1"/>
              </a:solidFill>
              <a:latin typeface="+mj-lt"/>
            </a:endParaRPr>
          </a:p>
          <a:p>
            <a:r>
              <a:rPr lang="tr-TR" sz="3600" b="1">
                <a:solidFill>
                  <a:schemeClr val="bg1"/>
                </a:solidFill>
                <a:latin typeface="+mj-lt"/>
              </a:rPr>
              <a:t>						</a:t>
            </a:r>
          </a:p>
          <a:p>
            <a:pPr algn="ctr"/>
            <a:endParaRPr lang="tr-TR" sz="2400" b="1">
              <a:solidFill>
                <a:schemeClr val="bg1"/>
              </a:solidFill>
              <a:latin typeface="+mj-lt"/>
            </a:endParaRPr>
          </a:p>
        </p:txBody>
      </p:sp>
      <p:sp>
        <p:nvSpPr>
          <p:cNvPr id="5" name="Dikdörtgen 4"/>
          <p:cNvSpPr/>
          <p:nvPr/>
        </p:nvSpPr>
        <p:spPr>
          <a:xfrm>
            <a:off x="3" y="3409507"/>
            <a:ext cx="6095998" cy="769441"/>
          </a:xfrm>
          <a:prstGeom prst="rect">
            <a:avLst/>
          </a:prstGeom>
        </p:spPr>
        <p:txBody>
          <a:bodyPr wrap="square">
            <a:spAutoFit/>
          </a:bodyPr>
          <a:lstStyle/>
          <a:p>
            <a:pPr algn="ctr"/>
            <a:r>
              <a:rPr lang="tr-TR" sz="4400" b="1">
                <a:solidFill>
                  <a:schemeClr val="bg1"/>
                </a:solidFill>
              </a:rPr>
              <a:t>D</a:t>
            </a:r>
            <a:r>
              <a:rPr lang="tr-TR" sz="3200" b="1">
                <a:solidFill>
                  <a:schemeClr val="bg1"/>
                </a:solidFill>
              </a:rPr>
              <a:t>OSYALAMA </a:t>
            </a:r>
            <a:r>
              <a:rPr lang="tr-TR" sz="4400" b="1">
                <a:solidFill>
                  <a:schemeClr val="bg1"/>
                </a:solidFill>
              </a:rPr>
              <a:t>İ</a:t>
            </a:r>
            <a:r>
              <a:rPr lang="tr-TR" sz="3200" b="1">
                <a:solidFill>
                  <a:schemeClr val="bg1"/>
                </a:solidFill>
              </a:rPr>
              <a:t>ŞLEMLERİ</a:t>
            </a:r>
            <a:endParaRPr lang="tr-TR" sz="3200">
              <a:solidFill>
                <a:schemeClr val="bg1"/>
              </a:solidFill>
            </a:endParaRPr>
          </a:p>
        </p:txBody>
      </p:sp>
      <p:pic>
        <p:nvPicPr>
          <p:cNvPr id="3074" name="Picture 2" descr="Sarı Klasör Dosya Simgesi, Sarı Klasör Dosya Simgesi, Klasör Dosyası, Dosya  PNG Resim Şeffaf ve çizimi Ücretsiz İndirilebilir">
            <a:extLst>
              <a:ext uri="{FF2B5EF4-FFF2-40B4-BE49-F238E27FC236}">
                <a16:creationId xmlns:a16="http://schemas.microsoft.com/office/drawing/2014/main" id="{9328A84F-4319-405B-8DDA-737AFA0F6B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588" y="2921337"/>
            <a:ext cx="1617442" cy="1617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0035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10</a:t>
            </a:fld>
            <a:endParaRPr lang="en-US"/>
          </a:p>
        </p:txBody>
      </p:sp>
      <p:sp>
        <p:nvSpPr>
          <p:cNvPr id="5" name="Dikdörtgen 4"/>
          <p:cNvSpPr/>
          <p:nvPr/>
        </p:nvSpPr>
        <p:spPr>
          <a:xfrm>
            <a:off x="452285" y="2463384"/>
            <a:ext cx="8052618" cy="3785652"/>
          </a:xfrm>
          <a:prstGeom prst="rect">
            <a:avLst/>
          </a:prstGeom>
        </p:spPr>
        <p:txBody>
          <a:bodyPr wrap="square">
            <a:spAutoFit/>
          </a:bodyPr>
          <a:lstStyle/>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Dosyalar/klasörler, her yıl kendi dosya kodlarını taşıyan belgelerin teşekkül etmesi halinde açılır ve yıl bitiminde kapatılır.</a:t>
            </a:r>
          </a:p>
          <a:p>
            <a:pPr marL="171450" indent="-1714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İşlemleri uzun yıllar sürecek vaka dosyalarının kapatılmasında ise işlemin tamamlandığı yıl esas alınır.</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Konu dosyası, belgelerin aynı veya benzer konularda olmalarına ve anlam ilişkilerine göre,</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Vaka dosyası, belgelerin ilgili olduğu kişi, olay, proje gibi faaliyet, iş ve işlem bütünlüğüne göre oluşturulan dosya/klasör yapılarını ifade eder.</a:t>
            </a:r>
          </a:p>
          <a:p>
            <a:pPr marL="628650" lvl="1" indent="-1714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Her dosya/klasör içerisine, içeriği belirlemeye ve belgelere hızlı erişimi sağlamaya yönelik olarak içerik listesi hazırlanarak konur.</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İçerik Listesinin hazırlanmasında, her bir işlem bütününün en son işlem gören belgesi dikkate alınır. Listeleme işlemine, tarihsel sıralaması tamamlanmış dosya/klasörün en eski tarihli belgesinden başlanır.</a:t>
            </a:r>
          </a:p>
        </p:txBody>
      </p:sp>
      <p:sp>
        <p:nvSpPr>
          <p:cNvPr id="9" name="Dikdörtgen 8">
            <a:extLst>
              <a:ext uri="{FF2B5EF4-FFF2-40B4-BE49-F238E27FC236}">
                <a16:creationId xmlns:a16="http://schemas.microsoft.com/office/drawing/2014/main" id="{E57B536D-7472-49CD-A147-93BA16047510}"/>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DD33F363-1681-4A21-AD40-5E5CCDCAFFDE}"/>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D14C6A5B-96B8-4DF0-854D-9D6FC619275E}"/>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4" name="Dikdörtgen: Tek Köşesi Kesik 13">
            <a:extLst>
              <a:ext uri="{FF2B5EF4-FFF2-40B4-BE49-F238E27FC236}">
                <a16:creationId xmlns:a16="http://schemas.microsoft.com/office/drawing/2014/main" id="{B41903F8-6CBF-4741-A3F4-225921C846F5}"/>
              </a:ext>
            </a:extLst>
          </p:cNvPr>
          <p:cNvSpPr/>
          <p:nvPr/>
        </p:nvSpPr>
        <p:spPr>
          <a:xfrm>
            <a:off x="570271" y="1772192"/>
            <a:ext cx="7934632"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cs typeface="Times New Roman" panose="02020603050405020304" pitchFamily="18" charset="0"/>
              </a:rPr>
              <a:t>Dosyalama İşlemleri</a:t>
            </a:r>
            <a:endParaRPr lang="tr-TR" sz="1600">
              <a:solidFill>
                <a:srgbClr val="DE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087435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11</a:t>
            </a:fld>
            <a:endParaRPr lang="en-US"/>
          </a:p>
        </p:txBody>
      </p:sp>
      <p:sp>
        <p:nvSpPr>
          <p:cNvPr id="10" name="Dikdörtgen 9">
            <a:extLst>
              <a:ext uri="{FF2B5EF4-FFF2-40B4-BE49-F238E27FC236}">
                <a16:creationId xmlns:a16="http://schemas.microsoft.com/office/drawing/2014/main" id="{289E1FAC-B894-4C80-8BD9-1684759E103D}"/>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C5F60D9A-601D-4D6F-8004-B5A00447378C}"/>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9FBA8A0D-27B8-45CF-9443-6333A09CAA18}"/>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A8075EF8-7638-46F1-B73D-ECC7FBE4A1EC}"/>
              </a:ext>
            </a:extLst>
          </p:cNvPr>
          <p:cNvSpPr/>
          <p:nvPr/>
        </p:nvSpPr>
        <p:spPr>
          <a:xfrm>
            <a:off x="654480" y="1157611"/>
            <a:ext cx="7639664"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cs typeface="Times New Roman" panose="02020603050405020304" pitchFamily="18" charset="0"/>
              </a:rPr>
              <a:t>Dosyalama İşlemleri </a:t>
            </a:r>
            <a:r>
              <a:rPr lang="tr-TR" sz="1400">
                <a:solidFill>
                  <a:srgbClr val="DE0000"/>
                </a:solidFill>
                <a:cs typeface="Times New Roman" panose="02020603050405020304" pitchFamily="18" charset="0"/>
              </a:rPr>
              <a:t>(Klasör Etiketleme Örneği)</a:t>
            </a:r>
            <a:endParaRPr lang="tr-TR">
              <a:solidFill>
                <a:srgbClr val="DE0000"/>
              </a:solidFill>
            </a:endParaRPr>
          </a:p>
        </p:txBody>
      </p:sp>
      <p:pic>
        <p:nvPicPr>
          <p:cNvPr id="17" name="Picture 2" descr="Dosya:T.C. Aile ve Sosyal Hizmetler Bakanlığı logo.svg ...">
            <a:extLst>
              <a:ext uri="{FF2B5EF4-FFF2-40B4-BE49-F238E27FC236}">
                <a16:creationId xmlns:a16="http://schemas.microsoft.com/office/drawing/2014/main" id="{0CE9CAFC-22A9-4D62-B06F-BAB154713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9962" y="1778151"/>
            <a:ext cx="993915" cy="993915"/>
          </a:xfrm>
          <a:prstGeom prst="rect">
            <a:avLst/>
          </a:prstGeom>
          <a:noFill/>
          <a:extLst>
            <a:ext uri="{909E8E84-426E-40DD-AFC4-6F175D3DCCD1}">
              <a14:hiddenFill xmlns:a14="http://schemas.microsoft.com/office/drawing/2010/main">
                <a:solidFill>
                  <a:srgbClr val="FFFFFF"/>
                </a:solidFill>
              </a14:hiddenFill>
            </a:ext>
          </a:extLst>
        </p:spPr>
      </p:pic>
      <p:sp>
        <p:nvSpPr>
          <p:cNvPr id="18" name="Dikdörtgen: Üst Köşeleri Kesik 17">
            <a:extLst>
              <a:ext uri="{FF2B5EF4-FFF2-40B4-BE49-F238E27FC236}">
                <a16:creationId xmlns:a16="http://schemas.microsoft.com/office/drawing/2014/main" id="{561E0181-D597-4C47-96CE-34510359B684}"/>
              </a:ext>
            </a:extLst>
          </p:cNvPr>
          <p:cNvSpPr/>
          <p:nvPr/>
        </p:nvSpPr>
        <p:spPr>
          <a:xfrm>
            <a:off x="615672" y="1689604"/>
            <a:ext cx="1654860" cy="1167897"/>
          </a:xfrm>
          <a:prstGeom prst="snip2Same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p>
        </p:txBody>
      </p:sp>
      <p:sp>
        <p:nvSpPr>
          <p:cNvPr id="19" name="Metin kutusu 18">
            <a:extLst>
              <a:ext uri="{FF2B5EF4-FFF2-40B4-BE49-F238E27FC236}">
                <a16:creationId xmlns:a16="http://schemas.microsoft.com/office/drawing/2014/main" id="{18087BC0-ACE8-48A8-B6A6-BDF72102A01A}"/>
              </a:ext>
            </a:extLst>
          </p:cNvPr>
          <p:cNvSpPr txBox="1"/>
          <p:nvPr/>
        </p:nvSpPr>
        <p:spPr>
          <a:xfrm>
            <a:off x="613185" y="2879280"/>
            <a:ext cx="1620074" cy="830997"/>
          </a:xfrm>
          <a:prstGeom prst="rect">
            <a:avLst/>
          </a:prstGeom>
          <a:noFill/>
        </p:spPr>
        <p:txBody>
          <a:bodyPr wrap="square" rtlCol="0">
            <a:spAutoFit/>
          </a:bodyPr>
          <a:lstStyle/>
          <a:p>
            <a:pPr algn="ctr"/>
            <a:r>
              <a:rPr lang="tr-TR" sz="1200" dirty="0"/>
              <a:t>DHDB</a:t>
            </a:r>
          </a:p>
          <a:p>
            <a:pPr algn="ctr"/>
            <a:r>
              <a:rPr lang="tr-TR" sz="1200" dirty="0"/>
              <a:t>Arşiv ve Kütüphane İşlemleri Şubesi</a:t>
            </a:r>
          </a:p>
          <a:p>
            <a:pPr algn="ctr"/>
            <a:r>
              <a:rPr lang="tr-TR" sz="1200" b="1" dirty="0"/>
              <a:t>9195417</a:t>
            </a:r>
          </a:p>
        </p:txBody>
      </p:sp>
      <p:sp>
        <p:nvSpPr>
          <p:cNvPr id="20" name="Metin kutusu 19">
            <a:extLst>
              <a:ext uri="{FF2B5EF4-FFF2-40B4-BE49-F238E27FC236}">
                <a16:creationId xmlns:a16="http://schemas.microsoft.com/office/drawing/2014/main" id="{57146DC7-86A4-4E83-A2B5-53FFDA8914F6}"/>
              </a:ext>
            </a:extLst>
          </p:cNvPr>
          <p:cNvSpPr txBox="1"/>
          <p:nvPr/>
        </p:nvSpPr>
        <p:spPr>
          <a:xfrm>
            <a:off x="866633" y="3769406"/>
            <a:ext cx="1162878" cy="338554"/>
          </a:xfrm>
          <a:prstGeom prst="rect">
            <a:avLst/>
          </a:prstGeom>
          <a:noFill/>
        </p:spPr>
        <p:txBody>
          <a:bodyPr wrap="square" rtlCol="0">
            <a:spAutoFit/>
          </a:bodyPr>
          <a:lstStyle/>
          <a:p>
            <a:pPr algn="ctr"/>
            <a:r>
              <a:rPr lang="tr-TR" sz="1600" b="1"/>
              <a:t>805.02.02</a:t>
            </a:r>
          </a:p>
        </p:txBody>
      </p:sp>
      <p:sp>
        <p:nvSpPr>
          <p:cNvPr id="21" name="Metin kutusu 20">
            <a:extLst>
              <a:ext uri="{FF2B5EF4-FFF2-40B4-BE49-F238E27FC236}">
                <a16:creationId xmlns:a16="http://schemas.microsoft.com/office/drawing/2014/main" id="{C00F8747-68EA-48AE-9E7E-D431ADFA7ECB}"/>
              </a:ext>
            </a:extLst>
          </p:cNvPr>
          <p:cNvSpPr txBox="1"/>
          <p:nvPr/>
        </p:nvSpPr>
        <p:spPr>
          <a:xfrm>
            <a:off x="929368" y="4317238"/>
            <a:ext cx="1015663" cy="1473533"/>
          </a:xfrm>
          <a:prstGeom prst="rect">
            <a:avLst/>
          </a:prstGeom>
          <a:noFill/>
        </p:spPr>
        <p:txBody>
          <a:bodyPr vert="vert270" wrap="square" rtlCol="0">
            <a:spAutoFit/>
          </a:bodyPr>
          <a:lstStyle/>
          <a:p>
            <a:pPr algn="ctr"/>
            <a:r>
              <a:rPr lang="tr-TR" b="1"/>
              <a:t>AYIKLAMA</a:t>
            </a:r>
          </a:p>
          <a:p>
            <a:pPr algn="ctr"/>
            <a:r>
              <a:rPr lang="tr-TR" b="1"/>
              <a:t> ve</a:t>
            </a:r>
          </a:p>
          <a:p>
            <a:pPr algn="ctr"/>
            <a:r>
              <a:rPr lang="tr-TR" b="1"/>
              <a:t> İMHA</a:t>
            </a:r>
          </a:p>
        </p:txBody>
      </p:sp>
      <p:sp>
        <p:nvSpPr>
          <p:cNvPr id="22" name="Metin kutusu 21">
            <a:extLst>
              <a:ext uri="{FF2B5EF4-FFF2-40B4-BE49-F238E27FC236}">
                <a16:creationId xmlns:a16="http://schemas.microsoft.com/office/drawing/2014/main" id="{10666B3F-5E06-4603-B5A6-A5BB23BFE8DD}"/>
              </a:ext>
            </a:extLst>
          </p:cNvPr>
          <p:cNvSpPr txBox="1"/>
          <p:nvPr/>
        </p:nvSpPr>
        <p:spPr>
          <a:xfrm>
            <a:off x="820181" y="5954260"/>
            <a:ext cx="1162878" cy="307777"/>
          </a:xfrm>
          <a:prstGeom prst="rect">
            <a:avLst/>
          </a:prstGeom>
          <a:noFill/>
        </p:spPr>
        <p:txBody>
          <a:bodyPr wrap="square" rtlCol="0">
            <a:spAutoFit/>
          </a:bodyPr>
          <a:lstStyle/>
          <a:p>
            <a:pPr algn="ctr"/>
            <a:r>
              <a:rPr lang="tr-TR" sz="1400"/>
              <a:t>--------------</a:t>
            </a:r>
          </a:p>
        </p:txBody>
      </p:sp>
      <p:sp>
        <p:nvSpPr>
          <p:cNvPr id="23" name="Metin kutusu 22">
            <a:extLst>
              <a:ext uri="{FF2B5EF4-FFF2-40B4-BE49-F238E27FC236}">
                <a16:creationId xmlns:a16="http://schemas.microsoft.com/office/drawing/2014/main" id="{3C3B9988-5AA9-4C72-A88F-F016516B700E}"/>
              </a:ext>
            </a:extLst>
          </p:cNvPr>
          <p:cNvSpPr txBox="1"/>
          <p:nvPr/>
        </p:nvSpPr>
        <p:spPr>
          <a:xfrm>
            <a:off x="795330" y="6309334"/>
            <a:ext cx="1162878" cy="338554"/>
          </a:xfrm>
          <a:prstGeom prst="rect">
            <a:avLst/>
          </a:prstGeom>
          <a:noFill/>
        </p:spPr>
        <p:txBody>
          <a:bodyPr wrap="square" rtlCol="0">
            <a:spAutoFit/>
          </a:bodyPr>
          <a:lstStyle/>
          <a:p>
            <a:pPr algn="ctr"/>
            <a:r>
              <a:rPr lang="tr-TR" sz="1600" b="1"/>
              <a:t>2025</a:t>
            </a:r>
          </a:p>
        </p:txBody>
      </p:sp>
      <p:sp>
        <p:nvSpPr>
          <p:cNvPr id="24" name="Dikdörtgen: Tek Köşesi Kesik 23">
            <a:extLst>
              <a:ext uri="{FF2B5EF4-FFF2-40B4-BE49-F238E27FC236}">
                <a16:creationId xmlns:a16="http://schemas.microsoft.com/office/drawing/2014/main" id="{627FD83E-3286-482C-B306-3E8A8EB73DBC}"/>
              </a:ext>
            </a:extLst>
          </p:cNvPr>
          <p:cNvSpPr/>
          <p:nvPr/>
        </p:nvSpPr>
        <p:spPr>
          <a:xfrm>
            <a:off x="610703" y="2904325"/>
            <a:ext cx="1657343" cy="827730"/>
          </a:xfrm>
          <a:prstGeom prst="snip1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p>
        </p:txBody>
      </p:sp>
      <p:sp>
        <p:nvSpPr>
          <p:cNvPr id="25" name="Dikdörtgen: Tek Köşesi Kesik 24">
            <a:extLst>
              <a:ext uri="{FF2B5EF4-FFF2-40B4-BE49-F238E27FC236}">
                <a16:creationId xmlns:a16="http://schemas.microsoft.com/office/drawing/2014/main" id="{7FCA4113-CE22-41DC-8088-08D1C98A1412}"/>
              </a:ext>
            </a:extLst>
          </p:cNvPr>
          <p:cNvSpPr/>
          <p:nvPr/>
        </p:nvSpPr>
        <p:spPr>
          <a:xfrm>
            <a:off x="610703" y="3763772"/>
            <a:ext cx="1659827" cy="338554"/>
          </a:xfrm>
          <a:prstGeom prst="snip1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p>
        </p:txBody>
      </p:sp>
      <p:sp>
        <p:nvSpPr>
          <p:cNvPr id="26" name="Dikdörtgen: Tek Köşesi Kesik 25">
            <a:extLst>
              <a:ext uri="{FF2B5EF4-FFF2-40B4-BE49-F238E27FC236}">
                <a16:creationId xmlns:a16="http://schemas.microsoft.com/office/drawing/2014/main" id="{CA7D080F-9B87-4010-90E2-F668DA58F280}"/>
              </a:ext>
            </a:extLst>
          </p:cNvPr>
          <p:cNvSpPr/>
          <p:nvPr/>
        </p:nvSpPr>
        <p:spPr>
          <a:xfrm>
            <a:off x="610703" y="4135599"/>
            <a:ext cx="1659827" cy="1786421"/>
          </a:xfrm>
          <a:prstGeom prst="snip1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p>
        </p:txBody>
      </p:sp>
      <p:sp>
        <p:nvSpPr>
          <p:cNvPr id="27" name="Dikdörtgen: Tek Köşesi Kesik 26">
            <a:extLst>
              <a:ext uri="{FF2B5EF4-FFF2-40B4-BE49-F238E27FC236}">
                <a16:creationId xmlns:a16="http://schemas.microsoft.com/office/drawing/2014/main" id="{27D81817-6FB7-4AD6-BE84-A6A42E14F3BA}"/>
              </a:ext>
            </a:extLst>
          </p:cNvPr>
          <p:cNvSpPr/>
          <p:nvPr/>
        </p:nvSpPr>
        <p:spPr>
          <a:xfrm>
            <a:off x="610703" y="5955115"/>
            <a:ext cx="1654860" cy="338554"/>
          </a:xfrm>
          <a:prstGeom prst="snip1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p>
        </p:txBody>
      </p:sp>
      <p:sp>
        <p:nvSpPr>
          <p:cNvPr id="28" name="Dikdörtgen: Tek Köşesi Kesik 27">
            <a:extLst>
              <a:ext uri="{FF2B5EF4-FFF2-40B4-BE49-F238E27FC236}">
                <a16:creationId xmlns:a16="http://schemas.microsoft.com/office/drawing/2014/main" id="{2D2B9CB7-BE21-4748-95F3-1F5B1DF8227A}"/>
              </a:ext>
            </a:extLst>
          </p:cNvPr>
          <p:cNvSpPr/>
          <p:nvPr/>
        </p:nvSpPr>
        <p:spPr>
          <a:xfrm>
            <a:off x="614018" y="6336112"/>
            <a:ext cx="1654860" cy="338554"/>
          </a:xfrm>
          <a:prstGeom prst="snip1Rect">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tr-TR"/>
          </a:p>
        </p:txBody>
      </p:sp>
      <p:cxnSp>
        <p:nvCxnSpPr>
          <p:cNvPr id="29" name="Düz Ok Bağlayıcısı 28">
            <a:extLst>
              <a:ext uri="{FF2B5EF4-FFF2-40B4-BE49-F238E27FC236}">
                <a16:creationId xmlns:a16="http://schemas.microsoft.com/office/drawing/2014/main" id="{4FEA898E-0D0F-453B-AC71-6779D21226A1}"/>
              </a:ext>
            </a:extLst>
          </p:cNvPr>
          <p:cNvCxnSpPr>
            <a:cxnSpLocks/>
          </p:cNvCxnSpPr>
          <p:nvPr/>
        </p:nvCxnSpPr>
        <p:spPr>
          <a:xfrm>
            <a:off x="2379869" y="2294237"/>
            <a:ext cx="540000" cy="0"/>
          </a:xfrm>
          <a:prstGeom prst="straightConnector1">
            <a:avLst/>
          </a:prstGeom>
          <a:ln w="254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0" name="Düz Ok Bağlayıcısı 29">
            <a:extLst>
              <a:ext uri="{FF2B5EF4-FFF2-40B4-BE49-F238E27FC236}">
                <a16:creationId xmlns:a16="http://schemas.microsoft.com/office/drawing/2014/main" id="{DDA4680D-0760-4A97-86EA-ACA26B4948CF}"/>
              </a:ext>
            </a:extLst>
          </p:cNvPr>
          <p:cNvCxnSpPr>
            <a:cxnSpLocks/>
          </p:cNvCxnSpPr>
          <p:nvPr/>
        </p:nvCxnSpPr>
        <p:spPr>
          <a:xfrm>
            <a:off x="2379869" y="3183549"/>
            <a:ext cx="540000" cy="0"/>
          </a:xfrm>
          <a:prstGeom prst="straightConnector1">
            <a:avLst/>
          </a:prstGeom>
          <a:ln w="254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1" name="Düz Ok Bağlayıcısı 30">
            <a:extLst>
              <a:ext uri="{FF2B5EF4-FFF2-40B4-BE49-F238E27FC236}">
                <a16:creationId xmlns:a16="http://schemas.microsoft.com/office/drawing/2014/main" id="{D9041624-4E13-4A66-93A2-53CAC42CDAF6}"/>
              </a:ext>
            </a:extLst>
          </p:cNvPr>
          <p:cNvCxnSpPr>
            <a:cxnSpLocks/>
          </p:cNvCxnSpPr>
          <p:nvPr/>
        </p:nvCxnSpPr>
        <p:spPr>
          <a:xfrm>
            <a:off x="2379869" y="3977485"/>
            <a:ext cx="540000" cy="0"/>
          </a:xfrm>
          <a:prstGeom prst="straightConnector1">
            <a:avLst/>
          </a:prstGeom>
          <a:ln w="254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Düz Ok Bağlayıcısı 31">
            <a:extLst>
              <a:ext uri="{FF2B5EF4-FFF2-40B4-BE49-F238E27FC236}">
                <a16:creationId xmlns:a16="http://schemas.microsoft.com/office/drawing/2014/main" id="{82398763-4AF1-4A66-950E-0B571B5BCD0F}"/>
              </a:ext>
            </a:extLst>
          </p:cNvPr>
          <p:cNvCxnSpPr>
            <a:cxnSpLocks/>
          </p:cNvCxnSpPr>
          <p:nvPr/>
        </p:nvCxnSpPr>
        <p:spPr>
          <a:xfrm>
            <a:off x="2379869" y="4539454"/>
            <a:ext cx="540000" cy="0"/>
          </a:xfrm>
          <a:prstGeom prst="straightConnector1">
            <a:avLst/>
          </a:prstGeom>
          <a:ln w="254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 name="Düz Ok Bağlayıcısı 33">
            <a:extLst>
              <a:ext uri="{FF2B5EF4-FFF2-40B4-BE49-F238E27FC236}">
                <a16:creationId xmlns:a16="http://schemas.microsoft.com/office/drawing/2014/main" id="{3727F7A1-D66D-42DE-BE39-D3704469D822}"/>
              </a:ext>
            </a:extLst>
          </p:cNvPr>
          <p:cNvCxnSpPr>
            <a:cxnSpLocks/>
          </p:cNvCxnSpPr>
          <p:nvPr/>
        </p:nvCxnSpPr>
        <p:spPr>
          <a:xfrm>
            <a:off x="2379869" y="6485511"/>
            <a:ext cx="540000" cy="0"/>
          </a:xfrm>
          <a:prstGeom prst="straightConnector1">
            <a:avLst/>
          </a:prstGeom>
          <a:ln w="254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5" name="Dikdörtgen 34">
            <a:extLst>
              <a:ext uri="{FF2B5EF4-FFF2-40B4-BE49-F238E27FC236}">
                <a16:creationId xmlns:a16="http://schemas.microsoft.com/office/drawing/2014/main" id="{F849BA88-DA52-48C5-B304-C3AB149284EA}"/>
              </a:ext>
            </a:extLst>
          </p:cNvPr>
          <p:cNvSpPr/>
          <p:nvPr/>
        </p:nvSpPr>
        <p:spPr>
          <a:xfrm>
            <a:off x="3095180" y="1902633"/>
            <a:ext cx="5198964" cy="670632"/>
          </a:xfrm>
          <a:prstGeom prst="rect">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6" name="Metin kutusu 35">
            <a:extLst>
              <a:ext uri="{FF2B5EF4-FFF2-40B4-BE49-F238E27FC236}">
                <a16:creationId xmlns:a16="http://schemas.microsoft.com/office/drawing/2014/main" id="{7E4CE9CE-27C4-4E12-8567-9856798FFB4C}"/>
              </a:ext>
            </a:extLst>
          </p:cNvPr>
          <p:cNvSpPr txBox="1"/>
          <p:nvPr/>
        </p:nvSpPr>
        <p:spPr>
          <a:xfrm>
            <a:off x="3141264" y="2117155"/>
            <a:ext cx="2064856" cy="276999"/>
          </a:xfrm>
          <a:prstGeom prst="rect">
            <a:avLst/>
          </a:prstGeom>
          <a:noFill/>
        </p:spPr>
        <p:txBody>
          <a:bodyPr wrap="square" rtlCol="0">
            <a:spAutoFit/>
          </a:bodyPr>
          <a:lstStyle/>
          <a:p>
            <a:r>
              <a:rPr lang="tr-TR" sz="1200" b="1">
                <a:solidFill>
                  <a:schemeClr val="tx1">
                    <a:lumMod val="65000"/>
                    <a:lumOff val="35000"/>
                  </a:schemeClr>
                </a:solidFill>
              </a:rPr>
              <a:t>Kurum Logosu</a:t>
            </a:r>
          </a:p>
        </p:txBody>
      </p:sp>
      <p:sp>
        <p:nvSpPr>
          <p:cNvPr id="37" name="Metin kutusu 36">
            <a:extLst>
              <a:ext uri="{FF2B5EF4-FFF2-40B4-BE49-F238E27FC236}">
                <a16:creationId xmlns:a16="http://schemas.microsoft.com/office/drawing/2014/main" id="{C79053D4-BA54-430D-8DB4-0EF6458E762D}"/>
              </a:ext>
            </a:extLst>
          </p:cNvPr>
          <p:cNvSpPr txBox="1"/>
          <p:nvPr/>
        </p:nvSpPr>
        <p:spPr>
          <a:xfrm>
            <a:off x="3136060" y="2737010"/>
            <a:ext cx="5108120" cy="600164"/>
          </a:xfrm>
          <a:prstGeom prst="rect">
            <a:avLst/>
          </a:prstGeom>
          <a:noFill/>
        </p:spPr>
        <p:txBody>
          <a:bodyPr wrap="square" rtlCol="0">
            <a:spAutoFit/>
          </a:bodyPr>
          <a:lstStyle/>
          <a:p>
            <a:r>
              <a:rPr lang="tr-TR" sz="1100" b="1">
                <a:solidFill>
                  <a:schemeClr val="tx1">
                    <a:lumMod val="65000"/>
                    <a:lumOff val="35000"/>
                  </a:schemeClr>
                </a:solidFill>
              </a:rPr>
              <a:t>Birim Adı /Birim Kodu</a:t>
            </a:r>
          </a:p>
          <a:p>
            <a:pPr algn="just"/>
            <a:r>
              <a:rPr lang="tr-TR" sz="1100">
                <a:solidFill>
                  <a:schemeClr val="tx1">
                    <a:lumMod val="65000"/>
                    <a:lumOff val="35000"/>
                  </a:schemeClr>
                </a:solidFill>
              </a:rPr>
              <a:t>Birimler </a:t>
            </a:r>
            <a:r>
              <a:rPr lang="tr-TR" sz="1100">
                <a:solidFill>
                  <a:schemeClr val="tx1">
                    <a:lumMod val="65000"/>
                    <a:lumOff val="35000"/>
                  </a:schemeClr>
                </a:solidFill>
                <a:hlinkClick r:id="rId4"/>
              </a:rPr>
              <a:t>www.kaysis.gov.tr</a:t>
            </a:r>
            <a:r>
              <a:rPr lang="tr-TR" sz="1100">
                <a:solidFill>
                  <a:schemeClr val="tx1">
                    <a:lumMod val="65000"/>
                    <a:lumOff val="35000"/>
                  </a:schemeClr>
                </a:solidFill>
              </a:rPr>
              <a:t> adresinden detsis öğrenebilirler. </a:t>
            </a:r>
            <a:r>
              <a:rPr lang="tr-TR" sz="1100" i="1">
                <a:solidFill>
                  <a:schemeClr val="tx1">
                    <a:lumMod val="65000"/>
                    <a:lumOff val="35000"/>
                  </a:schemeClr>
                </a:solidFill>
              </a:rPr>
              <a:t>Kapanmış birimlerlerin klasörleri yapılırken detsis numarası resmi yazışmadaki 8 haneli numaradır.</a:t>
            </a:r>
          </a:p>
        </p:txBody>
      </p:sp>
      <p:sp>
        <p:nvSpPr>
          <p:cNvPr id="38" name="Dikdörtgen 37">
            <a:extLst>
              <a:ext uri="{FF2B5EF4-FFF2-40B4-BE49-F238E27FC236}">
                <a16:creationId xmlns:a16="http://schemas.microsoft.com/office/drawing/2014/main" id="{B86E1EC1-23C6-4CD9-8D83-493DBB693DE1}"/>
              </a:ext>
            </a:extLst>
          </p:cNvPr>
          <p:cNvSpPr/>
          <p:nvPr/>
        </p:nvSpPr>
        <p:spPr>
          <a:xfrm>
            <a:off x="3095180" y="2671009"/>
            <a:ext cx="5198964" cy="698814"/>
          </a:xfrm>
          <a:prstGeom prst="rect">
            <a:avLst/>
          </a:prstGeom>
          <a:no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9" name="Metin kutusu 38">
            <a:extLst>
              <a:ext uri="{FF2B5EF4-FFF2-40B4-BE49-F238E27FC236}">
                <a16:creationId xmlns:a16="http://schemas.microsoft.com/office/drawing/2014/main" id="{2DF4BB09-C561-4CD8-A009-1AD396713146}"/>
              </a:ext>
            </a:extLst>
          </p:cNvPr>
          <p:cNvSpPr txBox="1"/>
          <p:nvPr/>
        </p:nvSpPr>
        <p:spPr>
          <a:xfrm>
            <a:off x="3095181" y="3501153"/>
            <a:ext cx="5039971" cy="600164"/>
          </a:xfrm>
          <a:prstGeom prst="rect">
            <a:avLst/>
          </a:prstGeom>
          <a:noFill/>
        </p:spPr>
        <p:txBody>
          <a:bodyPr wrap="square" rtlCol="0">
            <a:spAutoFit/>
          </a:bodyPr>
          <a:lstStyle/>
          <a:p>
            <a:r>
              <a:rPr lang="tr-TR" sz="1100" b="1" dirty="0">
                <a:solidFill>
                  <a:schemeClr val="tx1">
                    <a:lumMod val="65000"/>
                    <a:lumOff val="35000"/>
                  </a:schemeClr>
                </a:solidFill>
              </a:rPr>
              <a:t>Standart Dosya Planı (SDP) Numarası</a:t>
            </a:r>
          </a:p>
          <a:p>
            <a:pPr algn="just"/>
            <a:r>
              <a:rPr lang="tr-TR" sz="1100" dirty="0">
                <a:solidFill>
                  <a:schemeClr val="tx1">
                    <a:lumMod val="65000"/>
                    <a:lumOff val="35000"/>
                  </a:schemeClr>
                </a:solidFill>
              </a:rPr>
              <a:t>Standart dosya planı numarasına yazılacak konu ile ilgili dosya kodunu ortak alanlar SDP veya ASHB dosya planında mevcuttur.</a:t>
            </a:r>
            <a:endParaRPr lang="tr-TR" sz="1100" i="1" dirty="0">
              <a:solidFill>
                <a:schemeClr val="tx1">
                  <a:lumMod val="65000"/>
                  <a:lumOff val="35000"/>
                </a:schemeClr>
              </a:solidFill>
            </a:endParaRPr>
          </a:p>
        </p:txBody>
      </p:sp>
      <p:sp>
        <p:nvSpPr>
          <p:cNvPr id="40" name="Dikdörtgen 39">
            <a:extLst>
              <a:ext uri="{FF2B5EF4-FFF2-40B4-BE49-F238E27FC236}">
                <a16:creationId xmlns:a16="http://schemas.microsoft.com/office/drawing/2014/main" id="{91722F3D-B70E-46F0-9422-14907F943C9E}"/>
              </a:ext>
            </a:extLst>
          </p:cNvPr>
          <p:cNvSpPr/>
          <p:nvPr/>
        </p:nvSpPr>
        <p:spPr>
          <a:xfrm>
            <a:off x="3095180" y="3507770"/>
            <a:ext cx="5215284" cy="670632"/>
          </a:xfrm>
          <a:prstGeom prst="rect">
            <a:avLst/>
          </a:prstGeom>
          <a:no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1" name="Metin kutusu 40">
            <a:extLst>
              <a:ext uri="{FF2B5EF4-FFF2-40B4-BE49-F238E27FC236}">
                <a16:creationId xmlns:a16="http://schemas.microsoft.com/office/drawing/2014/main" id="{F7A23186-4E54-4AC7-8D81-825174654CB2}"/>
              </a:ext>
            </a:extLst>
          </p:cNvPr>
          <p:cNvSpPr txBox="1"/>
          <p:nvPr/>
        </p:nvSpPr>
        <p:spPr>
          <a:xfrm>
            <a:off x="3171919" y="4373108"/>
            <a:ext cx="4993888" cy="261610"/>
          </a:xfrm>
          <a:prstGeom prst="rect">
            <a:avLst/>
          </a:prstGeom>
          <a:noFill/>
        </p:spPr>
        <p:txBody>
          <a:bodyPr wrap="square" rtlCol="0">
            <a:spAutoFit/>
          </a:bodyPr>
          <a:lstStyle/>
          <a:p>
            <a:r>
              <a:rPr lang="tr-TR" sz="1100" dirty="0">
                <a:solidFill>
                  <a:schemeClr val="tx1">
                    <a:lumMod val="65000"/>
                    <a:lumOff val="35000"/>
                  </a:schemeClr>
                </a:solidFill>
              </a:rPr>
              <a:t>İlgili kodun ortak alanlar SDP veya ASHB dosya planındaki adı yazılır.</a:t>
            </a:r>
            <a:endParaRPr lang="tr-TR" sz="1100" i="1" dirty="0"/>
          </a:p>
        </p:txBody>
      </p:sp>
      <p:sp>
        <p:nvSpPr>
          <p:cNvPr id="42" name="Dikdörtgen 41">
            <a:extLst>
              <a:ext uri="{FF2B5EF4-FFF2-40B4-BE49-F238E27FC236}">
                <a16:creationId xmlns:a16="http://schemas.microsoft.com/office/drawing/2014/main" id="{6B4A2011-34C0-4EB0-9E7D-F0E926DA7297}"/>
              </a:ext>
            </a:extLst>
          </p:cNvPr>
          <p:cNvSpPr/>
          <p:nvPr/>
        </p:nvSpPr>
        <p:spPr>
          <a:xfrm>
            <a:off x="3095181" y="4239255"/>
            <a:ext cx="5198964" cy="523220"/>
          </a:xfrm>
          <a:prstGeom prst="rect">
            <a:avLst/>
          </a:prstGeom>
          <a:no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3" name="Metin kutusu 42">
            <a:extLst>
              <a:ext uri="{FF2B5EF4-FFF2-40B4-BE49-F238E27FC236}">
                <a16:creationId xmlns:a16="http://schemas.microsoft.com/office/drawing/2014/main" id="{B4C1E093-3416-48F2-875E-63A67A564B94}"/>
              </a:ext>
            </a:extLst>
          </p:cNvPr>
          <p:cNvSpPr txBox="1"/>
          <p:nvPr/>
        </p:nvSpPr>
        <p:spPr>
          <a:xfrm>
            <a:off x="3104266" y="4895801"/>
            <a:ext cx="5188227" cy="938719"/>
          </a:xfrm>
          <a:prstGeom prst="rect">
            <a:avLst/>
          </a:prstGeom>
          <a:noFill/>
        </p:spPr>
        <p:txBody>
          <a:bodyPr wrap="square" rtlCol="0">
            <a:spAutoFit/>
          </a:bodyPr>
          <a:lstStyle/>
          <a:p>
            <a:pPr algn="just"/>
            <a:r>
              <a:rPr lang="tr-TR" sz="1100" dirty="0">
                <a:solidFill>
                  <a:schemeClr val="tx1">
                    <a:lumMod val="65000"/>
                    <a:lumOff val="35000"/>
                  </a:schemeClr>
                </a:solidFill>
              </a:rPr>
              <a:t>Yapılan iş ve işlemlerle ilgili anlaşılabilir şekilde dosyanın adı yazılacaktır. </a:t>
            </a:r>
          </a:p>
          <a:p>
            <a:pPr algn="just"/>
            <a:r>
              <a:rPr lang="tr-TR" sz="1100" i="1" dirty="0">
                <a:solidFill>
                  <a:schemeClr val="tx1">
                    <a:lumMod val="65000"/>
                    <a:lumOff val="35000"/>
                  </a:schemeClr>
                </a:solidFill>
              </a:rPr>
              <a:t>Örneğin (A İhalesi, B Projesi, Sicil Dosyası vb.) </a:t>
            </a:r>
            <a:r>
              <a:rPr lang="tr-TR" sz="1100" dirty="0">
                <a:solidFill>
                  <a:schemeClr val="tx1">
                    <a:lumMod val="65000"/>
                    <a:lumOff val="35000"/>
                  </a:schemeClr>
                </a:solidFill>
              </a:rPr>
              <a:t>Konu ile ilgili kaç klasör varsa bu kısımda eski tarihe göre 1 den başlayarak klasörler numaralandırılır. </a:t>
            </a:r>
          </a:p>
          <a:p>
            <a:pPr algn="just"/>
            <a:r>
              <a:rPr lang="tr-TR" sz="1100" i="1" dirty="0">
                <a:solidFill>
                  <a:schemeClr val="tx1">
                    <a:lumMod val="65000"/>
                    <a:lumOff val="35000"/>
                  </a:schemeClr>
                </a:solidFill>
              </a:rPr>
              <a:t>Örneğin (3 Klasör varsa eski tarihlerden başlayarak 3-1, 3-2 ve 3-3 olarak numaralandırılır.)</a:t>
            </a:r>
          </a:p>
        </p:txBody>
      </p:sp>
      <p:sp>
        <p:nvSpPr>
          <p:cNvPr id="44" name="Dikdörtgen 43">
            <a:extLst>
              <a:ext uri="{FF2B5EF4-FFF2-40B4-BE49-F238E27FC236}">
                <a16:creationId xmlns:a16="http://schemas.microsoft.com/office/drawing/2014/main" id="{1B5054E8-1CC0-4087-8B83-1D78518B46D1}"/>
              </a:ext>
            </a:extLst>
          </p:cNvPr>
          <p:cNvSpPr/>
          <p:nvPr/>
        </p:nvSpPr>
        <p:spPr>
          <a:xfrm>
            <a:off x="3105918" y="4834773"/>
            <a:ext cx="5186575" cy="1053872"/>
          </a:xfrm>
          <a:prstGeom prst="rect">
            <a:avLst/>
          </a:prstGeom>
          <a:no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45" name="Metin kutusu 44">
            <a:extLst>
              <a:ext uri="{FF2B5EF4-FFF2-40B4-BE49-F238E27FC236}">
                <a16:creationId xmlns:a16="http://schemas.microsoft.com/office/drawing/2014/main" id="{725EA89E-1C70-41A8-9F68-8732B0C9FBF9}"/>
              </a:ext>
            </a:extLst>
          </p:cNvPr>
          <p:cNvSpPr txBox="1"/>
          <p:nvPr/>
        </p:nvSpPr>
        <p:spPr>
          <a:xfrm>
            <a:off x="3096007" y="6050832"/>
            <a:ext cx="5041624" cy="600164"/>
          </a:xfrm>
          <a:prstGeom prst="rect">
            <a:avLst/>
          </a:prstGeom>
          <a:noFill/>
        </p:spPr>
        <p:txBody>
          <a:bodyPr wrap="square" rtlCol="0">
            <a:spAutoFit/>
          </a:bodyPr>
          <a:lstStyle/>
          <a:p>
            <a:r>
              <a:rPr lang="tr-TR" sz="1100" dirty="0">
                <a:solidFill>
                  <a:schemeClr val="tx1">
                    <a:lumMod val="65000"/>
                    <a:lumOff val="35000"/>
                  </a:schemeClr>
                </a:solidFill>
              </a:rPr>
              <a:t>Her klasör tek bir yıl için düzenlenir. </a:t>
            </a:r>
          </a:p>
          <a:p>
            <a:r>
              <a:rPr lang="tr-TR" sz="1100" i="1" dirty="0">
                <a:solidFill>
                  <a:schemeClr val="tx1">
                    <a:lumMod val="65000"/>
                    <a:lumOff val="35000"/>
                  </a:schemeClr>
                </a:solidFill>
              </a:rPr>
              <a:t>Bir SDP kodu altında bir yıl içinde birden fazla klasör oluşturulduysa bu kısımda klasör içindeki en eski evrak tarihi ve en yeni evrak tarihleri belirtilir.</a:t>
            </a:r>
            <a:endParaRPr lang="tr-TR" sz="1100" i="1" dirty="0"/>
          </a:p>
        </p:txBody>
      </p:sp>
      <p:sp>
        <p:nvSpPr>
          <p:cNvPr id="46" name="Dikdörtgen 45">
            <a:extLst>
              <a:ext uri="{FF2B5EF4-FFF2-40B4-BE49-F238E27FC236}">
                <a16:creationId xmlns:a16="http://schemas.microsoft.com/office/drawing/2014/main" id="{31B05CD9-A0D6-45D3-8445-F077F22A0686}"/>
              </a:ext>
            </a:extLst>
          </p:cNvPr>
          <p:cNvSpPr/>
          <p:nvPr/>
        </p:nvSpPr>
        <p:spPr>
          <a:xfrm>
            <a:off x="3095181" y="5987021"/>
            <a:ext cx="5189879" cy="738662"/>
          </a:xfrm>
          <a:prstGeom prst="rect">
            <a:avLst/>
          </a:prstGeom>
          <a:noFill/>
          <a:ln w="127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Bağlayıcı: Dirsek 6">
            <a:extLst>
              <a:ext uri="{FF2B5EF4-FFF2-40B4-BE49-F238E27FC236}">
                <a16:creationId xmlns:a16="http://schemas.microsoft.com/office/drawing/2014/main" id="{0C610244-6742-4850-B5CF-7A319DC4A574}"/>
              </a:ext>
            </a:extLst>
          </p:cNvPr>
          <p:cNvCxnSpPr/>
          <p:nvPr/>
        </p:nvCxnSpPr>
        <p:spPr>
          <a:xfrm flipV="1">
            <a:off x="2379869" y="5366067"/>
            <a:ext cx="540000" cy="756000"/>
          </a:xfrm>
          <a:prstGeom prst="bentConnector3">
            <a:avLst/>
          </a:prstGeom>
          <a:ln w="25400">
            <a:solidFill>
              <a:srgbClr val="92D050"/>
            </a:solidFill>
            <a:prstDash val="sysDash"/>
            <a:tailEnd type="triangle"/>
          </a:ln>
        </p:spPr>
        <p:style>
          <a:lnRef idx="1">
            <a:schemeClr val="accent1"/>
          </a:lnRef>
          <a:fillRef idx="0">
            <a:schemeClr val="accent1"/>
          </a:fillRef>
          <a:effectRef idx="0">
            <a:schemeClr val="accent1"/>
          </a:effectRef>
          <a:fontRef idx="minor">
            <a:schemeClr val="tx1"/>
          </a:fontRef>
        </p:style>
      </p:cxnSp>
      <p:pic>
        <p:nvPicPr>
          <p:cNvPr id="3" name="Resim 2"/>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71661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12</a:t>
            </a:fld>
            <a:endParaRPr lang="en-US"/>
          </a:p>
        </p:txBody>
      </p:sp>
      <p:sp>
        <p:nvSpPr>
          <p:cNvPr id="9" name="Dikdörtgen 8">
            <a:extLst>
              <a:ext uri="{FF2B5EF4-FFF2-40B4-BE49-F238E27FC236}">
                <a16:creationId xmlns:a16="http://schemas.microsoft.com/office/drawing/2014/main" id="{541A8B27-51B6-4E8D-B3B2-EB17F3B9BD31}"/>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E3FF958C-619A-4658-B5F2-5981F875C8C4}"/>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03009089-ABCF-4164-8597-DA17B9D8BE2C}"/>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4" name="Dikdörtgen 13">
            <a:extLst>
              <a:ext uri="{FF2B5EF4-FFF2-40B4-BE49-F238E27FC236}">
                <a16:creationId xmlns:a16="http://schemas.microsoft.com/office/drawing/2014/main" id="{4A85633E-DD0D-4E77-9F79-7F7CCACD80F4}"/>
              </a:ext>
            </a:extLst>
          </p:cNvPr>
          <p:cNvSpPr/>
          <p:nvPr/>
        </p:nvSpPr>
        <p:spPr>
          <a:xfrm>
            <a:off x="283450" y="1468189"/>
            <a:ext cx="8568000" cy="1229418"/>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aphicFrame>
        <p:nvGraphicFramePr>
          <p:cNvPr id="15" name="Tablo 14">
            <a:extLst>
              <a:ext uri="{FF2B5EF4-FFF2-40B4-BE49-F238E27FC236}">
                <a16:creationId xmlns:a16="http://schemas.microsoft.com/office/drawing/2014/main" id="{5BE32EF0-9469-4AD2-AECB-E3358B8220E4}"/>
              </a:ext>
            </a:extLst>
          </p:cNvPr>
          <p:cNvGraphicFramePr>
            <a:graphicFrameLocks noGrp="1"/>
          </p:cNvGraphicFramePr>
          <p:nvPr>
            <p:extLst/>
          </p:nvPr>
        </p:nvGraphicFramePr>
        <p:xfrm>
          <a:off x="265044" y="2321710"/>
          <a:ext cx="8613912" cy="3878913"/>
        </p:xfrm>
        <a:graphic>
          <a:graphicData uri="http://schemas.openxmlformats.org/drawingml/2006/table">
            <a:tbl>
              <a:tblPr firstRow="1" bandRow="1">
                <a:tableStyleId>{F5AB1C69-6EDB-4FF4-983F-18BD219EF322}</a:tableStyleId>
              </a:tblPr>
              <a:tblGrid>
                <a:gridCol w="1360556">
                  <a:extLst>
                    <a:ext uri="{9D8B030D-6E8A-4147-A177-3AD203B41FA5}">
                      <a16:colId xmlns:a16="http://schemas.microsoft.com/office/drawing/2014/main" val="2506339569"/>
                    </a:ext>
                  </a:extLst>
                </a:gridCol>
                <a:gridCol w="1032933">
                  <a:extLst>
                    <a:ext uri="{9D8B030D-6E8A-4147-A177-3AD203B41FA5}">
                      <a16:colId xmlns:a16="http://schemas.microsoft.com/office/drawing/2014/main" val="2258712260"/>
                    </a:ext>
                  </a:extLst>
                </a:gridCol>
                <a:gridCol w="893051">
                  <a:extLst>
                    <a:ext uri="{9D8B030D-6E8A-4147-A177-3AD203B41FA5}">
                      <a16:colId xmlns:a16="http://schemas.microsoft.com/office/drawing/2014/main" val="3495831984"/>
                    </a:ext>
                  </a:extLst>
                </a:gridCol>
                <a:gridCol w="2941983">
                  <a:extLst>
                    <a:ext uri="{9D8B030D-6E8A-4147-A177-3AD203B41FA5}">
                      <a16:colId xmlns:a16="http://schemas.microsoft.com/office/drawing/2014/main" val="805894027"/>
                    </a:ext>
                  </a:extLst>
                </a:gridCol>
                <a:gridCol w="949737">
                  <a:extLst>
                    <a:ext uri="{9D8B030D-6E8A-4147-A177-3AD203B41FA5}">
                      <a16:colId xmlns:a16="http://schemas.microsoft.com/office/drawing/2014/main" val="118289881"/>
                    </a:ext>
                  </a:extLst>
                </a:gridCol>
                <a:gridCol w="1435652">
                  <a:extLst>
                    <a:ext uri="{9D8B030D-6E8A-4147-A177-3AD203B41FA5}">
                      <a16:colId xmlns:a16="http://schemas.microsoft.com/office/drawing/2014/main" val="2993375256"/>
                    </a:ext>
                  </a:extLst>
                </a:gridCol>
              </a:tblGrid>
              <a:tr h="421864">
                <a:tc>
                  <a:txBody>
                    <a:bodyPr/>
                    <a:lstStyle/>
                    <a:p>
                      <a:r>
                        <a:rPr lang="tr-TR" sz="1200" b="1" kern="1200">
                          <a:solidFill>
                            <a:schemeClr val="lt1"/>
                          </a:solidFill>
                          <a:effectLst/>
                          <a:latin typeface="+mn-lt"/>
                          <a:ea typeface="+mn-ea"/>
                          <a:cs typeface="+mn-cs"/>
                        </a:rPr>
                        <a:t>Sıra No</a:t>
                      </a:r>
                      <a:endParaRPr lang="tr-TR" sz="1200"/>
                    </a:p>
                  </a:txBody>
                  <a:tcPr anchor="ctr"/>
                </a:tc>
                <a:tc>
                  <a:txBody>
                    <a:bodyPr/>
                    <a:lstStyle/>
                    <a:p>
                      <a:r>
                        <a:rPr lang="tr-TR" sz="1200"/>
                        <a:t>Tarih</a:t>
                      </a:r>
                    </a:p>
                  </a:txBody>
                  <a:tcPr anchor="ctr"/>
                </a:tc>
                <a:tc>
                  <a:txBody>
                    <a:bodyPr/>
                    <a:lstStyle/>
                    <a:p>
                      <a:r>
                        <a:rPr lang="tr-TR" sz="1200"/>
                        <a:t>Sayı</a:t>
                      </a:r>
                    </a:p>
                  </a:txBody>
                  <a:tcPr anchor="ctr"/>
                </a:tc>
                <a:tc>
                  <a:txBody>
                    <a:bodyPr/>
                    <a:lstStyle/>
                    <a:p>
                      <a:r>
                        <a:rPr lang="tr-TR" sz="1200"/>
                        <a:t>Konusu</a:t>
                      </a:r>
                    </a:p>
                  </a:txBody>
                  <a:tcPr anchor="ctr"/>
                </a:tc>
                <a:tc>
                  <a:txBody>
                    <a:bodyPr/>
                    <a:lstStyle/>
                    <a:p>
                      <a:r>
                        <a:rPr lang="tr-TR" sz="1200"/>
                        <a:t>Adedi</a:t>
                      </a:r>
                    </a:p>
                  </a:txBody>
                  <a:tcPr anchor="ctr"/>
                </a:tc>
                <a:tc>
                  <a:txBody>
                    <a:bodyPr/>
                    <a:lstStyle/>
                    <a:p>
                      <a:r>
                        <a:rPr lang="tr-TR" sz="1200"/>
                        <a:t>Açıklamalar</a:t>
                      </a:r>
                    </a:p>
                  </a:txBody>
                  <a:tcPr anchor="ctr"/>
                </a:tc>
                <a:extLst>
                  <a:ext uri="{0D108BD9-81ED-4DB2-BD59-A6C34878D82A}">
                    <a16:rowId xmlns:a16="http://schemas.microsoft.com/office/drawing/2014/main" val="1530265471"/>
                  </a:ext>
                </a:extLst>
              </a:tr>
              <a:tr h="1659099">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extLst>
                  <a:ext uri="{0D108BD9-81ED-4DB2-BD59-A6C34878D82A}">
                    <a16:rowId xmlns:a16="http://schemas.microsoft.com/office/drawing/2014/main" val="2080861454"/>
                  </a:ext>
                </a:extLst>
              </a:tr>
              <a:tr h="1797950">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a:p>
                  </a:txBody>
                  <a:tcPr/>
                </a:tc>
                <a:tc>
                  <a:txBody>
                    <a:bodyPr/>
                    <a:lstStyle/>
                    <a:p>
                      <a:endParaRPr lang="tr-TR" dirty="0"/>
                    </a:p>
                  </a:txBody>
                  <a:tcPr/>
                </a:tc>
                <a:extLst>
                  <a:ext uri="{0D108BD9-81ED-4DB2-BD59-A6C34878D82A}">
                    <a16:rowId xmlns:a16="http://schemas.microsoft.com/office/drawing/2014/main" val="3763902483"/>
                  </a:ext>
                </a:extLst>
              </a:tr>
            </a:tbl>
          </a:graphicData>
        </a:graphic>
      </p:graphicFrame>
      <p:sp>
        <p:nvSpPr>
          <p:cNvPr id="17" name="Metin kutusu 16">
            <a:extLst>
              <a:ext uri="{FF2B5EF4-FFF2-40B4-BE49-F238E27FC236}">
                <a16:creationId xmlns:a16="http://schemas.microsoft.com/office/drawing/2014/main" id="{67012C46-C110-4F6B-BAE2-C6F8A11FBC79}"/>
              </a:ext>
            </a:extLst>
          </p:cNvPr>
          <p:cNvSpPr txBox="1"/>
          <p:nvPr/>
        </p:nvSpPr>
        <p:spPr>
          <a:xfrm>
            <a:off x="304801" y="2806927"/>
            <a:ext cx="1288775" cy="1569660"/>
          </a:xfrm>
          <a:prstGeom prst="rect">
            <a:avLst/>
          </a:prstGeom>
          <a:noFill/>
        </p:spPr>
        <p:txBody>
          <a:bodyPr wrap="square" rtlCol="0">
            <a:spAutoFit/>
          </a:bodyPr>
          <a:lstStyle/>
          <a:p>
            <a:r>
              <a:rPr lang="tr-TR" sz="1200">
                <a:solidFill>
                  <a:schemeClr val="tx1">
                    <a:lumMod val="65000"/>
                    <a:lumOff val="35000"/>
                  </a:schemeClr>
                </a:solidFill>
                <a:ea typeface="Times New Roman" panose="02020603050405020304" pitchFamily="18" charset="0"/>
              </a:rPr>
              <a:t>Evrakın tarih sırasına göre (en eskiden en yeniye) düzenlenmesi sonucunda aldığı kronolojik numarasıdır.</a:t>
            </a:r>
            <a:endParaRPr lang="tr-TR" sz="1200">
              <a:solidFill>
                <a:schemeClr val="tx1">
                  <a:lumMod val="65000"/>
                  <a:lumOff val="35000"/>
                </a:schemeClr>
              </a:solidFill>
            </a:endParaRPr>
          </a:p>
        </p:txBody>
      </p:sp>
      <p:sp>
        <p:nvSpPr>
          <p:cNvPr id="18" name="Dikdörtgen 17">
            <a:extLst>
              <a:ext uri="{FF2B5EF4-FFF2-40B4-BE49-F238E27FC236}">
                <a16:creationId xmlns:a16="http://schemas.microsoft.com/office/drawing/2014/main" id="{5E9AE407-05F8-4D9B-B5AF-3490CA6169EF}"/>
              </a:ext>
            </a:extLst>
          </p:cNvPr>
          <p:cNvSpPr/>
          <p:nvPr/>
        </p:nvSpPr>
        <p:spPr>
          <a:xfrm>
            <a:off x="1653033" y="3112041"/>
            <a:ext cx="854766" cy="1015663"/>
          </a:xfrm>
          <a:prstGeom prst="rect">
            <a:avLst/>
          </a:prstGeom>
          <a:noFill/>
        </p:spPr>
        <p:txBody>
          <a:bodyPr wrap="square" rtlCol="0">
            <a:spAutoFit/>
          </a:bodyPr>
          <a:lstStyle/>
          <a:p>
            <a:r>
              <a:rPr lang="tr-TR" sz="1200">
                <a:solidFill>
                  <a:schemeClr val="tx1">
                    <a:lumMod val="65000"/>
                    <a:lumOff val="35000"/>
                  </a:schemeClr>
                </a:solidFill>
              </a:rPr>
              <a:t>Evrakın tarih bilgisinin</a:t>
            </a:r>
          </a:p>
          <a:p>
            <a:r>
              <a:rPr lang="tr-TR" sz="1200">
                <a:solidFill>
                  <a:schemeClr val="tx1">
                    <a:lumMod val="65000"/>
                    <a:lumOff val="35000"/>
                  </a:schemeClr>
                </a:solidFill>
              </a:rPr>
              <a:t>yazıldığı kısımdır.</a:t>
            </a:r>
          </a:p>
        </p:txBody>
      </p:sp>
      <p:sp>
        <p:nvSpPr>
          <p:cNvPr id="19" name="Dikdörtgen 18">
            <a:extLst>
              <a:ext uri="{FF2B5EF4-FFF2-40B4-BE49-F238E27FC236}">
                <a16:creationId xmlns:a16="http://schemas.microsoft.com/office/drawing/2014/main" id="{71DA5483-9162-47FE-967F-718A180DEB7A}"/>
              </a:ext>
            </a:extLst>
          </p:cNvPr>
          <p:cNvSpPr/>
          <p:nvPr/>
        </p:nvSpPr>
        <p:spPr>
          <a:xfrm>
            <a:off x="2657064" y="3209322"/>
            <a:ext cx="854766" cy="830997"/>
          </a:xfrm>
          <a:prstGeom prst="rect">
            <a:avLst/>
          </a:prstGeom>
          <a:noFill/>
        </p:spPr>
        <p:txBody>
          <a:bodyPr wrap="square" rtlCol="0">
            <a:spAutoFit/>
          </a:bodyPr>
          <a:lstStyle/>
          <a:p>
            <a:r>
              <a:rPr lang="tr-TR" sz="1200">
                <a:solidFill>
                  <a:schemeClr val="tx1">
                    <a:lumMod val="65000"/>
                    <a:lumOff val="35000"/>
                  </a:schemeClr>
                </a:solidFill>
              </a:rPr>
              <a:t>Evrakın sayısının</a:t>
            </a:r>
          </a:p>
          <a:p>
            <a:r>
              <a:rPr lang="tr-TR" sz="1200">
                <a:solidFill>
                  <a:schemeClr val="tx1">
                    <a:lumMod val="65000"/>
                    <a:lumOff val="35000"/>
                  </a:schemeClr>
                </a:solidFill>
              </a:rPr>
              <a:t>yazıldığı kısımdır.</a:t>
            </a:r>
          </a:p>
        </p:txBody>
      </p:sp>
      <p:sp>
        <p:nvSpPr>
          <p:cNvPr id="20" name="Dikdörtgen 19">
            <a:extLst>
              <a:ext uri="{FF2B5EF4-FFF2-40B4-BE49-F238E27FC236}">
                <a16:creationId xmlns:a16="http://schemas.microsoft.com/office/drawing/2014/main" id="{1EFFAC71-06C8-4DA7-A5D8-183A26755810}"/>
              </a:ext>
            </a:extLst>
          </p:cNvPr>
          <p:cNvSpPr/>
          <p:nvPr/>
        </p:nvSpPr>
        <p:spPr>
          <a:xfrm>
            <a:off x="3511830" y="3393988"/>
            <a:ext cx="2723320" cy="276999"/>
          </a:xfrm>
          <a:prstGeom prst="rect">
            <a:avLst/>
          </a:prstGeom>
          <a:noFill/>
        </p:spPr>
        <p:txBody>
          <a:bodyPr wrap="square" rtlCol="0">
            <a:spAutoFit/>
          </a:bodyPr>
          <a:lstStyle/>
          <a:p>
            <a:r>
              <a:rPr lang="tr-TR" sz="1200">
                <a:solidFill>
                  <a:schemeClr val="tx1">
                    <a:lumMod val="65000"/>
                    <a:lumOff val="35000"/>
                  </a:schemeClr>
                </a:solidFill>
              </a:rPr>
              <a:t>Evrakın konusu hakkında bilgi yazılır.</a:t>
            </a:r>
          </a:p>
        </p:txBody>
      </p:sp>
      <p:sp>
        <p:nvSpPr>
          <p:cNvPr id="21" name="Dikdörtgen 20">
            <a:extLst>
              <a:ext uri="{FF2B5EF4-FFF2-40B4-BE49-F238E27FC236}">
                <a16:creationId xmlns:a16="http://schemas.microsoft.com/office/drawing/2014/main" id="{36B7CB21-E13F-4F18-95A5-5EBAE663E8E0}"/>
              </a:ext>
            </a:extLst>
          </p:cNvPr>
          <p:cNvSpPr/>
          <p:nvPr/>
        </p:nvSpPr>
        <p:spPr>
          <a:xfrm>
            <a:off x="7497418" y="3209322"/>
            <a:ext cx="854766" cy="830997"/>
          </a:xfrm>
          <a:prstGeom prst="rect">
            <a:avLst/>
          </a:prstGeom>
          <a:noFill/>
        </p:spPr>
        <p:txBody>
          <a:bodyPr wrap="square" rtlCol="0">
            <a:spAutoFit/>
          </a:bodyPr>
          <a:lstStyle/>
          <a:p>
            <a:r>
              <a:rPr lang="tr-TR" sz="1200">
                <a:solidFill>
                  <a:schemeClr val="tx1">
                    <a:lumMod val="65000"/>
                    <a:lumOff val="35000"/>
                  </a:schemeClr>
                </a:solidFill>
              </a:rPr>
              <a:t>Evrakın niteliği hakkında bilgi yazılır.</a:t>
            </a:r>
          </a:p>
        </p:txBody>
      </p:sp>
      <p:sp>
        <p:nvSpPr>
          <p:cNvPr id="22" name="Dikdörtgen 21">
            <a:extLst>
              <a:ext uri="{FF2B5EF4-FFF2-40B4-BE49-F238E27FC236}">
                <a16:creationId xmlns:a16="http://schemas.microsoft.com/office/drawing/2014/main" id="{EF84E241-BD13-44C4-8B50-79B95EEE966F}"/>
              </a:ext>
            </a:extLst>
          </p:cNvPr>
          <p:cNvSpPr/>
          <p:nvPr/>
        </p:nvSpPr>
        <p:spPr>
          <a:xfrm>
            <a:off x="6463750" y="3112042"/>
            <a:ext cx="1033668" cy="1015663"/>
          </a:xfrm>
          <a:prstGeom prst="rect">
            <a:avLst/>
          </a:prstGeom>
          <a:noFill/>
        </p:spPr>
        <p:txBody>
          <a:bodyPr wrap="square" rtlCol="0">
            <a:spAutoFit/>
          </a:bodyPr>
          <a:lstStyle/>
          <a:p>
            <a:r>
              <a:rPr lang="tr-TR" sz="1200" dirty="0">
                <a:solidFill>
                  <a:schemeClr val="tx1">
                    <a:lumMod val="65000"/>
                    <a:lumOff val="35000"/>
                  </a:schemeClr>
                </a:solidFill>
              </a:rPr>
              <a:t>Evrakın kaç</a:t>
            </a:r>
          </a:p>
          <a:p>
            <a:r>
              <a:rPr lang="tr-TR" sz="1200" dirty="0">
                <a:solidFill>
                  <a:schemeClr val="tx1">
                    <a:lumMod val="65000"/>
                    <a:lumOff val="35000"/>
                  </a:schemeClr>
                </a:solidFill>
              </a:rPr>
              <a:t>sayfadan</a:t>
            </a:r>
          </a:p>
          <a:p>
            <a:r>
              <a:rPr lang="tr-TR" sz="1200" dirty="0">
                <a:solidFill>
                  <a:schemeClr val="tx1">
                    <a:lumMod val="65000"/>
                    <a:lumOff val="35000"/>
                  </a:schemeClr>
                </a:solidFill>
              </a:rPr>
              <a:t>oluştuğu</a:t>
            </a:r>
          </a:p>
          <a:p>
            <a:r>
              <a:rPr lang="tr-TR" sz="1200" dirty="0">
                <a:solidFill>
                  <a:schemeClr val="tx1">
                    <a:lumMod val="65000"/>
                    <a:lumOff val="35000"/>
                  </a:schemeClr>
                </a:solidFill>
              </a:rPr>
              <a:t>bilgisi</a:t>
            </a:r>
          </a:p>
          <a:p>
            <a:r>
              <a:rPr lang="tr-TR" sz="1200" dirty="0">
                <a:solidFill>
                  <a:schemeClr val="tx1">
                    <a:lumMod val="65000"/>
                    <a:lumOff val="35000"/>
                  </a:schemeClr>
                </a:solidFill>
              </a:rPr>
              <a:t>yazılır.</a:t>
            </a:r>
          </a:p>
        </p:txBody>
      </p:sp>
      <p:cxnSp>
        <p:nvCxnSpPr>
          <p:cNvPr id="23" name="Bağlayıcı: Dirsek 22">
            <a:extLst>
              <a:ext uri="{FF2B5EF4-FFF2-40B4-BE49-F238E27FC236}">
                <a16:creationId xmlns:a16="http://schemas.microsoft.com/office/drawing/2014/main" id="{FFD0F534-55EE-4C43-BB56-DF7F448FEB02}"/>
              </a:ext>
            </a:extLst>
          </p:cNvPr>
          <p:cNvCxnSpPr/>
          <p:nvPr/>
        </p:nvCxnSpPr>
        <p:spPr>
          <a:xfrm>
            <a:off x="703371" y="5028184"/>
            <a:ext cx="432000" cy="180000"/>
          </a:xfrm>
          <a:prstGeom prst="bentConnector3">
            <a:avLst>
              <a:gd name="adj1" fmla="val 1282"/>
            </a:avLst>
          </a:prstGeom>
          <a:ln w="254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
        <p:nvSpPr>
          <p:cNvPr id="24" name="Metin kutusu 23">
            <a:extLst>
              <a:ext uri="{FF2B5EF4-FFF2-40B4-BE49-F238E27FC236}">
                <a16:creationId xmlns:a16="http://schemas.microsoft.com/office/drawing/2014/main" id="{3A438ABE-F86F-4A6A-BA92-EA6F51A76F58}"/>
              </a:ext>
            </a:extLst>
          </p:cNvPr>
          <p:cNvSpPr txBox="1"/>
          <p:nvPr/>
        </p:nvSpPr>
        <p:spPr>
          <a:xfrm>
            <a:off x="330218" y="4757918"/>
            <a:ext cx="886744" cy="307777"/>
          </a:xfrm>
          <a:prstGeom prst="rect">
            <a:avLst/>
          </a:prstGeom>
          <a:noFill/>
        </p:spPr>
        <p:txBody>
          <a:bodyPr wrap="square" rtlCol="0">
            <a:spAutoFit/>
          </a:bodyPr>
          <a:lstStyle/>
          <a:p>
            <a:r>
              <a:rPr lang="tr-TR" sz="1400" b="1">
                <a:solidFill>
                  <a:schemeClr val="tx1">
                    <a:lumMod val="50000"/>
                    <a:lumOff val="50000"/>
                  </a:schemeClr>
                </a:solidFill>
              </a:rPr>
              <a:t>ÖRNEK</a:t>
            </a:r>
          </a:p>
        </p:txBody>
      </p:sp>
      <p:cxnSp>
        <p:nvCxnSpPr>
          <p:cNvPr id="25" name="Düz Bağlayıcı 24">
            <a:extLst>
              <a:ext uri="{FF2B5EF4-FFF2-40B4-BE49-F238E27FC236}">
                <a16:creationId xmlns:a16="http://schemas.microsoft.com/office/drawing/2014/main" id="{82585C53-7142-4626-976A-4071C403ED78}"/>
              </a:ext>
            </a:extLst>
          </p:cNvPr>
          <p:cNvCxnSpPr/>
          <p:nvPr/>
        </p:nvCxnSpPr>
        <p:spPr>
          <a:xfrm>
            <a:off x="365441" y="5018245"/>
            <a:ext cx="648000" cy="0"/>
          </a:xfrm>
          <a:prstGeom prst="line">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6" name="Metin kutusu 25">
            <a:extLst>
              <a:ext uri="{FF2B5EF4-FFF2-40B4-BE49-F238E27FC236}">
                <a16:creationId xmlns:a16="http://schemas.microsoft.com/office/drawing/2014/main" id="{BB10C9A4-738B-4426-A819-D1DADB4D4879}"/>
              </a:ext>
            </a:extLst>
          </p:cNvPr>
          <p:cNvSpPr txBox="1"/>
          <p:nvPr/>
        </p:nvSpPr>
        <p:spPr>
          <a:xfrm>
            <a:off x="1151788" y="5048062"/>
            <a:ext cx="447259" cy="276999"/>
          </a:xfrm>
          <a:prstGeom prst="rect">
            <a:avLst/>
          </a:prstGeom>
          <a:noFill/>
        </p:spPr>
        <p:txBody>
          <a:bodyPr wrap="square" rtlCol="0">
            <a:spAutoFit/>
          </a:bodyPr>
          <a:lstStyle/>
          <a:p>
            <a:r>
              <a:rPr lang="tr-TR" sz="1200">
                <a:solidFill>
                  <a:schemeClr val="tx1">
                    <a:lumMod val="65000"/>
                    <a:lumOff val="35000"/>
                  </a:schemeClr>
                </a:solidFill>
              </a:rPr>
              <a:t>1</a:t>
            </a:r>
          </a:p>
        </p:txBody>
      </p:sp>
      <p:sp>
        <p:nvSpPr>
          <p:cNvPr id="27" name="Metin kutusu 26">
            <a:extLst>
              <a:ext uri="{FF2B5EF4-FFF2-40B4-BE49-F238E27FC236}">
                <a16:creationId xmlns:a16="http://schemas.microsoft.com/office/drawing/2014/main" id="{A0F72C0F-5627-42D9-8319-0F7F8C5C3E04}"/>
              </a:ext>
            </a:extLst>
          </p:cNvPr>
          <p:cNvSpPr txBox="1"/>
          <p:nvPr/>
        </p:nvSpPr>
        <p:spPr>
          <a:xfrm>
            <a:off x="1653033" y="5048062"/>
            <a:ext cx="934458" cy="276999"/>
          </a:xfrm>
          <a:prstGeom prst="rect">
            <a:avLst/>
          </a:prstGeom>
          <a:noFill/>
        </p:spPr>
        <p:txBody>
          <a:bodyPr wrap="square" rtlCol="0">
            <a:spAutoFit/>
          </a:bodyPr>
          <a:lstStyle/>
          <a:p>
            <a:r>
              <a:rPr lang="tr-TR" sz="1200">
                <a:solidFill>
                  <a:schemeClr val="tx1">
                    <a:lumMod val="65000"/>
                    <a:lumOff val="35000"/>
                  </a:schemeClr>
                </a:solidFill>
              </a:rPr>
              <a:t>20.09.2025</a:t>
            </a:r>
            <a:endParaRPr lang="tr-TR" sz="1100">
              <a:solidFill>
                <a:schemeClr val="tx1">
                  <a:lumMod val="65000"/>
                  <a:lumOff val="35000"/>
                </a:schemeClr>
              </a:solidFill>
            </a:endParaRPr>
          </a:p>
        </p:txBody>
      </p:sp>
      <p:sp>
        <p:nvSpPr>
          <p:cNvPr id="28" name="Dikdörtgen 27">
            <a:extLst>
              <a:ext uri="{FF2B5EF4-FFF2-40B4-BE49-F238E27FC236}">
                <a16:creationId xmlns:a16="http://schemas.microsoft.com/office/drawing/2014/main" id="{22D0B866-61BA-4C57-9EC4-F28A901C3C4F}"/>
              </a:ext>
            </a:extLst>
          </p:cNvPr>
          <p:cNvSpPr/>
          <p:nvPr/>
        </p:nvSpPr>
        <p:spPr>
          <a:xfrm>
            <a:off x="2657064" y="5048061"/>
            <a:ext cx="854766" cy="276999"/>
          </a:xfrm>
          <a:prstGeom prst="rect">
            <a:avLst/>
          </a:prstGeom>
          <a:noFill/>
        </p:spPr>
        <p:txBody>
          <a:bodyPr wrap="square" rtlCol="0">
            <a:spAutoFit/>
          </a:bodyPr>
          <a:lstStyle/>
          <a:p>
            <a:r>
              <a:rPr lang="tr-TR" sz="1200">
                <a:solidFill>
                  <a:schemeClr val="tx1">
                    <a:lumMod val="65000"/>
                    <a:lumOff val="35000"/>
                  </a:schemeClr>
                </a:solidFill>
              </a:rPr>
              <a:t>20955186</a:t>
            </a:r>
          </a:p>
        </p:txBody>
      </p:sp>
      <p:sp>
        <p:nvSpPr>
          <p:cNvPr id="29" name="Dikdörtgen 28">
            <a:extLst>
              <a:ext uri="{FF2B5EF4-FFF2-40B4-BE49-F238E27FC236}">
                <a16:creationId xmlns:a16="http://schemas.microsoft.com/office/drawing/2014/main" id="{F0E0BE88-E48F-4F1C-91CC-5D9BDE713F8D}"/>
              </a:ext>
            </a:extLst>
          </p:cNvPr>
          <p:cNvSpPr/>
          <p:nvPr/>
        </p:nvSpPr>
        <p:spPr>
          <a:xfrm>
            <a:off x="3532180" y="5048061"/>
            <a:ext cx="1430761" cy="276999"/>
          </a:xfrm>
          <a:prstGeom prst="rect">
            <a:avLst/>
          </a:prstGeom>
          <a:noFill/>
        </p:spPr>
        <p:txBody>
          <a:bodyPr wrap="square" rtlCol="0">
            <a:spAutoFit/>
          </a:bodyPr>
          <a:lstStyle/>
          <a:p>
            <a:r>
              <a:rPr lang="tr-TR" sz="1200">
                <a:solidFill>
                  <a:schemeClr val="tx1">
                    <a:lumMod val="65000"/>
                    <a:lumOff val="35000"/>
                  </a:schemeClr>
                </a:solidFill>
              </a:rPr>
              <a:t>Satın Alma</a:t>
            </a:r>
          </a:p>
        </p:txBody>
      </p:sp>
      <p:sp>
        <p:nvSpPr>
          <p:cNvPr id="30" name="Dikdörtgen 29">
            <a:extLst>
              <a:ext uri="{FF2B5EF4-FFF2-40B4-BE49-F238E27FC236}">
                <a16:creationId xmlns:a16="http://schemas.microsoft.com/office/drawing/2014/main" id="{50B0CEB3-0085-4723-A03F-6DB4BC3F59C6}"/>
              </a:ext>
            </a:extLst>
          </p:cNvPr>
          <p:cNvSpPr/>
          <p:nvPr/>
        </p:nvSpPr>
        <p:spPr>
          <a:xfrm>
            <a:off x="6487117" y="5048061"/>
            <a:ext cx="748923" cy="276999"/>
          </a:xfrm>
          <a:prstGeom prst="rect">
            <a:avLst/>
          </a:prstGeom>
          <a:noFill/>
        </p:spPr>
        <p:txBody>
          <a:bodyPr wrap="square" rtlCol="0">
            <a:spAutoFit/>
          </a:bodyPr>
          <a:lstStyle/>
          <a:p>
            <a:r>
              <a:rPr lang="tr-TR" sz="1200">
                <a:solidFill>
                  <a:schemeClr val="tx1">
                    <a:lumMod val="65000"/>
                    <a:lumOff val="35000"/>
                  </a:schemeClr>
                </a:solidFill>
                <a:latin typeface="Arial Narrow" panose="020B0606020202030204" pitchFamily="34" charset="0"/>
              </a:rPr>
              <a:t>29</a:t>
            </a:r>
          </a:p>
        </p:txBody>
      </p:sp>
      <p:sp>
        <p:nvSpPr>
          <p:cNvPr id="31" name="Dikdörtgen 30">
            <a:extLst>
              <a:ext uri="{FF2B5EF4-FFF2-40B4-BE49-F238E27FC236}">
                <a16:creationId xmlns:a16="http://schemas.microsoft.com/office/drawing/2014/main" id="{F102C40B-299F-4060-86AB-3AE597131A23}"/>
              </a:ext>
            </a:extLst>
          </p:cNvPr>
          <p:cNvSpPr/>
          <p:nvPr/>
        </p:nvSpPr>
        <p:spPr>
          <a:xfrm>
            <a:off x="7461151" y="4527691"/>
            <a:ext cx="1192694" cy="1569660"/>
          </a:xfrm>
          <a:prstGeom prst="rect">
            <a:avLst/>
          </a:prstGeom>
        </p:spPr>
        <p:txBody>
          <a:bodyPr wrap="square">
            <a:spAutoFit/>
          </a:bodyPr>
          <a:lstStyle/>
          <a:p>
            <a:r>
              <a:rPr lang="tr-TR" sz="1200">
                <a:solidFill>
                  <a:schemeClr val="tx1">
                    <a:lumMod val="65000"/>
                    <a:lumOff val="35000"/>
                  </a:schemeClr>
                </a:solidFill>
                <a:ea typeface="Times New Roman" panose="02020603050405020304" pitchFamily="18" charset="0"/>
              </a:rPr>
              <a:t>Talep Formu, Onay Formu, Görevlendirme,</a:t>
            </a:r>
            <a:br>
              <a:rPr lang="tr-TR" sz="1200">
                <a:solidFill>
                  <a:schemeClr val="tx1">
                    <a:lumMod val="65000"/>
                    <a:lumOff val="35000"/>
                  </a:schemeClr>
                </a:solidFill>
                <a:ea typeface="Times New Roman" panose="02020603050405020304" pitchFamily="18" charset="0"/>
              </a:rPr>
            </a:br>
            <a:r>
              <a:rPr lang="tr-TR" sz="1200">
                <a:solidFill>
                  <a:schemeClr val="tx1">
                    <a:lumMod val="65000"/>
                    <a:lumOff val="35000"/>
                  </a:schemeClr>
                </a:solidFill>
                <a:ea typeface="Times New Roman" panose="02020603050405020304" pitchFamily="18" charset="0"/>
              </a:rPr>
              <a:t>Piyasa Araştırma Formu, Teklifler, Muayene, Ödeme Emri vb.</a:t>
            </a:r>
            <a:endParaRPr lang="tr-TR" sz="1200">
              <a:solidFill>
                <a:schemeClr val="tx1">
                  <a:lumMod val="65000"/>
                  <a:lumOff val="35000"/>
                </a:schemeClr>
              </a:solidFill>
            </a:endParaRPr>
          </a:p>
        </p:txBody>
      </p:sp>
      <p:sp>
        <p:nvSpPr>
          <p:cNvPr id="32" name="Dikdörtgen 31">
            <a:extLst>
              <a:ext uri="{FF2B5EF4-FFF2-40B4-BE49-F238E27FC236}">
                <a16:creationId xmlns:a16="http://schemas.microsoft.com/office/drawing/2014/main" id="{4837F421-0CE1-4843-B50B-0AA16335DD33}"/>
              </a:ext>
            </a:extLst>
          </p:cNvPr>
          <p:cNvSpPr/>
          <p:nvPr/>
        </p:nvSpPr>
        <p:spPr>
          <a:xfrm>
            <a:off x="2794736" y="1565548"/>
            <a:ext cx="3456779" cy="310341"/>
          </a:xfrm>
          <a:prstGeom prst="rect">
            <a:avLst/>
          </a:prstGeom>
        </p:spPr>
        <p:txBody>
          <a:bodyPr wrap="none">
            <a:spAutoFit/>
          </a:bodyPr>
          <a:lstStyle/>
          <a:p>
            <a:pPr algn="ctr">
              <a:lnSpc>
                <a:spcPts val="1700"/>
              </a:lnSpc>
              <a:spcBef>
                <a:spcPts val="400"/>
              </a:spcBef>
              <a:spcAft>
                <a:spcPts val="0"/>
              </a:spcAft>
              <a:tabLst>
                <a:tab pos="2250440" algn="l"/>
              </a:tabLst>
            </a:pPr>
            <a:r>
              <a:rPr lang="tr-TR" sz="1600" b="1">
                <a:solidFill>
                  <a:schemeClr val="tx1">
                    <a:lumMod val="65000"/>
                    <a:lumOff val="35000"/>
                  </a:schemeClr>
                </a:solidFill>
                <a:latin typeface="Times New Roman" panose="02020603050405020304" pitchFamily="18" charset="0"/>
              </a:rPr>
              <a:t>DOSYA/KLASÖR İÇERİK LİSTESİ</a:t>
            </a:r>
          </a:p>
        </p:txBody>
      </p:sp>
      <p:sp>
        <p:nvSpPr>
          <p:cNvPr id="33" name="Dikdörtgen 32">
            <a:extLst>
              <a:ext uri="{FF2B5EF4-FFF2-40B4-BE49-F238E27FC236}">
                <a16:creationId xmlns:a16="http://schemas.microsoft.com/office/drawing/2014/main" id="{9FE74207-C545-424F-9CE6-BFF649797DD7}"/>
              </a:ext>
            </a:extLst>
          </p:cNvPr>
          <p:cNvSpPr/>
          <p:nvPr/>
        </p:nvSpPr>
        <p:spPr>
          <a:xfrm>
            <a:off x="265669" y="2031795"/>
            <a:ext cx="659155" cy="307777"/>
          </a:xfrm>
          <a:prstGeom prst="rect">
            <a:avLst/>
          </a:prstGeom>
        </p:spPr>
        <p:txBody>
          <a:bodyPr wrap="none">
            <a:spAutoFit/>
          </a:bodyPr>
          <a:lstStyle/>
          <a:p>
            <a:r>
              <a:rPr lang="tr-TR" sz="1400" i="1">
                <a:solidFill>
                  <a:schemeClr val="tx1">
                    <a:lumMod val="65000"/>
                    <a:lumOff val="35000"/>
                  </a:schemeClr>
                </a:solidFill>
                <a:ea typeface="Times New Roman" panose="02020603050405020304" pitchFamily="18" charset="0"/>
              </a:rPr>
              <a:t>Birimi:</a:t>
            </a:r>
            <a:endParaRPr lang="tr-TR" sz="1400" i="1">
              <a:solidFill>
                <a:schemeClr val="tx1">
                  <a:lumMod val="65000"/>
                  <a:lumOff val="35000"/>
                </a:schemeClr>
              </a:solidFill>
            </a:endParaRPr>
          </a:p>
        </p:txBody>
      </p:sp>
      <p:sp>
        <p:nvSpPr>
          <p:cNvPr id="34" name="Dikdörtgen 33">
            <a:extLst>
              <a:ext uri="{FF2B5EF4-FFF2-40B4-BE49-F238E27FC236}">
                <a16:creationId xmlns:a16="http://schemas.microsoft.com/office/drawing/2014/main" id="{2D289912-0D00-426E-AA32-3531E8D4DFE0}"/>
              </a:ext>
            </a:extLst>
          </p:cNvPr>
          <p:cNvSpPr/>
          <p:nvPr/>
        </p:nvSpPr>
        <p:spPr>
          <a:xfrm>
            <a:off x="6457951" y="2021856"/>
            <a:ext cx="2378764" cy="307777"/>
          </a:xfrm>
          <a:prstGeom prst="rect">
            <a:avLst/>
          </a:prstGeom>
        </p:spPr>
        <p:txBody>
          <a:bodyPr wrap="square">
            <a:spAutoFit/>
          </a:bodyPr>
          <a:lstStyle/>
          <a:p>
            <a:pPr algn="ctr"/>
            <a:r>
              <a:rPr lang="tr-TR" sz="1400" i="1">
                <a:solidFill>
                  <a:schemeClr val="tx1">
                    <a:lumMod val="65000"/>
                    <a:lumOff val="35000"/>
                  </a:schemeClr>
                </a:solidFill>
              </a:rPr>
              <a:t>Dosya No: SDP kodu yazılır</a:t>
            </a:r>
          </a:p>
        </p:txBody>
      </p:sp>
      <p:sp>
        <p:nvSpPr>
          <p:cNvPr id="35" name="Dikdörtgen 34">
            <a:extLst>
              <a:ext uri="{FF2B5EF4-FFF2-40B4-BE49-F238E27FC236}">
                <a16:creationId xmlns:a16="http://schemas.microsoft.com/office/drawing/2014/main" id="{5F47094F-5C16-451C-8205-3AB55DF1248E}"/>
              </a:ext>
            </a:extLst>
          </p:cNvPr>
          <p:cNvSpPr/>
          <p:nvPr/>
        </p:nvSpPr>
        <p:spPr>
          <a:xfrm>
            <a:off x="8331448" y="1533375"/>
            <a:ext cx="505267" cy="307777"/>
          </a:xfrm>
          <a:prstGeom prst="rect">
            <a:avLst/>
          </a:prstGeom>
        </p:spPr>
        <p:txBody>
          <a:bodyPr wrap="none">
            <a:spAutoFit/>
          </a:bodyPr>
          <a:lstStyle/>
          <a:p>
            <a:pPr algn="r"/>
            <a:r>
              <a:rPr lang="tr-TR" sz="1400" b="1">
                <a:solidFill>
                  <a:schemeClr val="tx1">
                    <a:lumMod val="65000"/>
                    <a:lumOff val="35000"/>
                  </a:schemeClr>
                </a:solidFill>
                <a:ea typeface="Times New Roman" panose="02020603050405020304" pitchFamily="18" charset="0"/>
              </a:rPr>
              <a:t>Ek-2</a:t>
            </a:r>
            <a:endParaRPr lang="tr-TR" sz="1400" b="1">
              <a:solidFill>
                <a:schemeClr val="tx1">
                  <a:lumMod val="65000"/>
                  <a:lumOff val="35000"/>
                </a:schemeClr>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69430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13</a:t>
            </a:fld>
            <a:endParaRPr lang="en-US"/>
          </a:p>
        </p:txBody>
      </p:sp>
      <p:sp>
        <p:nvSpPr>
          <p:cNvPr id="10" name="Dikdörtgen 9">
            <a:extLst>
              <a:ext uri="{FF2B5EF4-FFF2-40B4-BE49-F238E27FC236}">
                <a16:creationId xmlns:a16="http://schemas.microsoft.com/office/drawing/2014/main" id="{2C01F174-F626-4889-87BF-EBC6D2C7A991}"/>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8CA57B8A-2688-482B-A566-45B560C93ED4}"/>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D0E5B16B-F2B6-459A-825E-A44207AA84F9}"/>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graphicFrame>
        <p:nvGraphicFramePr>
          <p:cNvPr id="15" name="Tablo 14">
            <a:extLst>
              <a:ext uri="{FF2B5EF4-FFF2-40B4-BE49-F238E27FC236}">
                <a16:creationId xmlns:a16="http://schemas.microsoft.com/office/drawing/2014/main" id="{7F0D62DF-87DF-451D-A59A-514FE8B5BC3D}"/>
              </a:ext>
            </a:extLst>
          </p:cNvPr>
          <p:cNvGraphicFramePr>
            <a:graphicFrameLocks noGrp="1"/>
          </p:cNvGraphicFramePr>
          <p:nvPr>
            <p:extLst>
              <p:ext uri="{D42A27DB-BD31-4B8C-83A1-F6EECF244321}">
                <p14:modId xmlns:p14="http://schemas.microsoft.com/office/powerpoint/2010/main" val="3710332039"/>
              </p:ext>
            </p:extLst>
          </p:nvPr>
        </p:nvGraphicFramePr>
        <p:xfrm>
          <a:off x="546100" y="2477073"/>
          <a:ext cx="7886700" cy="3496344"/>
        </p:xfrm>
        <a:graphic>
          <a:graphicData uri="http://schemas.openxmlformats.org/drawingml/2006/table">
            <a:tbl>
              <a:tblPr firstRow="1" bandRow="1">
                <a:tableStyleId>{5940675A-B579-460E-94D1-54222C63F5DA}</a:tableStyleId>
              </a:tblPr>
              <a:tblGrid>
                <a:gridCol w="713133">
                  <a:extLst>
                    <a:ext uri="{9D8B030D-6E8A-4147-A177-3AD203B41FA5}">
                      <a16:colId xmlns:a16="http://schemas.microsoft.com/office/drawing/2014/main" val="2921501142"/>
                    </a:ext>
                  </a:extLst>
                </a:gridCol>
                <a:gridCol w="1162878">
                  <a:extLst>
                    <a:ext uri="{9D8B030D-6E8A-4147-A177-3AD203B41FA5}">
                      <a16:colId xmlns:a16="http://schemas.microsoft.com/office/drawing/2014/main" val="720921482"/>
                    </a:ext>
                  </a:extLst>
                </a:gridCol>
                <a:gridCol w="3399182">
                  <a:extLst>
                    <a:ext uri="{9D8B030D-6E8A-4147-A177-3AD203B41FA5}">
                      <a16:colId xmlns:a16="http://schemas.microsoft.com/office/drawing/2014/main" val="945824694"/>
                    </a:ext>
                  </a:extLst>
                </a:gridCol>
                <a:gridCol w="765314">
                  <a:extLst>
                    <a:ext uri="{9D8B030D-6E8A-4147-A177-3AD203B41FA5}">
                      <a16:colId xmlns:a16="http://schemas.microsoft.com/office/drawing/2014/main" val="4130229184"/>
                    </a:ext>
                  </a:extLst>
                </a:gridCol>
                <a:gridCol w="1846193">
                  <a:extLst>
                    <a:ext uri="{9D8B030D-6E8A-4147-A177-3AD203B41FA5}">
                      <a16:colId xmlns:a16="http://schemas.microsoft.com/office/drawing/2014/main" val="3110749656"/>
                    </a:ext>
                  </a:extLst>
                </a:gridCol>
              </a:tblGrid>
              <a:tr h="1215316">
                <a:tc gridSpan="5">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4135711583"/>
                  </a:ext>
                </a:extLst>
              </a:tr>
              <a:tr h="450620">
                <a:tc>
                  <a:txBody>
                    <a:bodyPr/>
                    <a:lstStyle/>
                    <a:p>
                      <a:pPr algn="ctr"/>
                      <a:r>
                        <a:rPr lang="tr-TR" sz="1400" b="1">
                          <a:solidFill>
                            <a:schemeClr val="bg1"/>
                          </a:solidFill>
                        </a:rPr>
                        <a:t>Sıra No</a:t>
                      </a:r>
                    </a:p>
                  </a:txBody>
                  <a:tcPr anchor="ctr">
                    <a:solidFill>
                      <a:schemeClr val="bg2">
                        <a:lumMod val="75000"/>
                      </a:schemeClr>
                    </a:solidFill>
                  </a:tcPr>
                </a:tc>
                <a:tc>
                  <a:txBody>
                    <a:bodyPr/>
                    <a:lstStyle/>
                    <a:p>
                      <a:r>
                        <a:rPr lang="tr-TR" sz="1400" b="1">
                          <a:solidFill>
                            <a:schemeClr val="bg1"/>
                          </a:solidFill>
                        </a:rPr>
                        <a:t>Tarih</a:t>
                      </a:r>
                    </a:p>
                  </a:txBody>
                  <a:tcPr anchor="ctr">
                    <a:solidFill>
                      <a:schemeClr val="bg2">
                        <a:lumMod val="75000"/>
                      </a:schemeClr>
                    </a:solidFill>
                  </a:tcPr>
                </a:tc>
                <a:tc>
                  <a:txBody>
                    <a:bodyPr/>
                    <a:lstStyle/>
                    <a:p>
                      <a:r>
                        <a:rPr lang="tr-TR" sz="1400" b="1">
                          <a:solidFill>
                            <a:schemeClr val="bg1"/>
                          </a:solidFill>
                        </a:rPr>
                        <a:t>Konusu</a:t>
                      </a:r>
                    </a:p>
                  </a:txBody>
                  <a:tcPr anchor="ctr">
                    <a:solidFill>
                      <a:schemeClr val="bg2">
                        <a:lumMod val="75000"/>
                      </a:schemeClr>
                    </a:solidFill>
                  </a:tcPr>
                </a:tc>
                <a:tc>
                  <a:txBody>
                    <a:bodyPr/>
                    <a:lstStyle/>
                    <a:p>
                      <a:pPr algn="ctr"/>
                      <a:r>
                        <a:rPr lang="tr-TR" sz="1400" b="1">
                          <a:solidFill>
                            <a:schemeClr val="bg1"/>
                          </a:solidFill>
                        </a:rPr>
                        <a:t>Adedi</a:t>
                      </a:r>
                    </a:p>
                  </a:txBody>
                  <a:tcPr anchor="ctr">
                    <a:solidFill>
                      <a:schemeClr val="bg2">
                        <a:lumMod val="75000"/>
                      </a:schemeClr>
                    </a:solidFill>
                  </a:tcPr>
                </a:tc>
                <a:tc>
                  <a:txBody>
                    <a:bodyPr/>
                    <a:lstStyle/>
                    <a:p>
                      <a:r>
                        <a:rPr lang="tr-TR" sz="1400" b="1">
                          <a:solidFill>
                            <a:schemeClr val="bg1"/>
                          </a:solidFill>
                        </a:rPr>
                        <a:t>Açıklamalar</a:t>
                      </a:r>
                    </a:p>
                  </a:txBody>
                  <a:tcPr anchor="ctr">
                    <a:solidFill>
                      <a:schemeClr val="bg2">
                        <a:lumMod val="75000"/>
                      </a:schemeClr>
                    </a:solidFill>
                  </a:tcPr>
                </a:tc>
                <a:extLst>
                  <a:ext uri="{0D108BD9-81ED-4DB2-BD59-A6C34878D82A}">
                    <a16:rowId xmlns:a16="http://schemas.microsoft.com/office/drawing/2014/main" val="1076714284"/>
                  </a:ext>
                </a:extLst>
              </a:tr>
              <a:tr h="369357">
                <a:tc>
                  <a:txBody>
                    <a:bodyPr/>
                    <a:lstStyle/>
                    <a:p>
                      <a:pPr algn="ctr"/>
                      <a:r>
                        <a:rPr lang="tr-TR" sz="1400"/>
                        <a:t>1</a:t>
                      </a:r>
                    </a:p>
                  </a:txBody>
                  <a:tcPr marT="36000" anchor="ctr"/>
                </a:tc>
                <a:tc>
                  <a:txBody>
                    <a:bodyPr/>
                    <a:lstStyle/>
                    <a:p>
                      <a:r>
                        <a:rPr lang="tr-TR" sz="1400"/>
                        <a:t>2025 Ocak</a:t>
                      </a:r>
                    </a:p>
                  </a:txBody>
                  <a:tcPr marT="36000" anchor="ctr"/>
                </a:tc>
                <a:tc>
                  <a:txBody>
                    <a:bodyPr/>
                    <a:lstStyle/>
                    <a:p>
                      <a:r>
                        <a:rPr lang="tr-TR" sz="1400"/>
                        <a:t>Şoför Personel İş Sözleşmesi</a:t>
                      </a:r>
                    </a:p>
                  </a:txBody>
                  <a:tcPr marT="36000" anchor="ctr"/>
                </a:tc>
                <a:tc>
                  <a:txBody>
                    <a:bodyPr/>
                    <a:lstStyle/>
                    <a:p>
                      <a:pPr algn="ctr"/>
                      <a:r>
                        <a:rPr lang="tr-TR" sz="1400"/>
                        <a:t>1</a:t>
                      </a:r>
                    </a:p>
                  </a:txBody>
                  <a:tcPr marT="36000" anchor="ctr"/>
                </a:tc>
                <a:tc>
                  <a:txBody>
                    <a:bodyPr/>
                    <a:lstStyle/>
                    <a:p>
                      <a:r>
                        <a:rPr lang="tr-TR" sz="1400"/>
                        <a:t>İş Sözleşmesi</a:t>
                      </a:r>
                    </a:p>
                  </a:txBody>
                  <a:tcPr marT="36000" anchor="ctr"/>
                </a:tc>
                <a:extLst>
                  <a:ext uri="{0D108BD9-81ED-4DB2-BD59-A6C34878D82A}">
                    <a16:rowId xmlns:a16="http://schemas.microsoft.com/office/drawing/2014/main" val="3846455241"/>
                  </a:ext>
                </a:extLst>
              </a:tr>
              <a:tr h="387626">
                <a:tc>
                  <a:txBody>
                    <a:bodyPr/>
                    <a:lstStyle/>
                    <a:p>
                      <a:pPr algn="ctr"/>
                      <a:r>
                        <a:rPr lang="tr-TR" sz="1400"/>
                        <a:t>2</a:t>
                      </a:r>
                    </a:p>
                  </a:txBody>
                  <a:tcPr marT="3600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a:t>2025 Ocak</a:t>
                      </a:r>
                    </a:p>
                  </a:txBody>
                  <a:tcPr marT="36000" anchor="ctr"/>
                </a:tc>
                <a:tc>
                  <a:txBody>
                    <a:bodyPr/>
                    <a:lstStyle/>
                    <a:p>
                      <a:r>
                        <a:rPr lang="tr-TR" sz="1400"/>
                        <a:t>Veri Hazırlama Personel İş Sözleşmesi</a:t>
                      </a:r>
                    </a:p>
                  </a:txBody>
                  <a:tcPr marT="36000" anchor="ctr"/>
                </a:tc>
                <a:tc>
                  <a:txBody>
                    <a:bodyPr/>
                    <a:lstStyle/>
                    <a:p>
                      <a:pPr algn="ctr"/>
                      <a:r>
                        <a:rPr lang="tr-TR" sz="1400"/>
                        <a:t>1</a:t>
                      </a:r>
                    </a:p>
                  </a:txBody>
                  <a:tcPr marT="36000" anchor="ctr"/>
                </a:tc>
                <a:tc>
                  <a:txBody>
                    <a:bodyPr/>
                    <a:lstStyle/>
                    <a:p>
                      <a:r>
                        <a:rPr lang="tr-TR" sz="1400"/>
                        <a:t>İş Sözleşmesi</a:t>
                      </a:r>
                    </a:p>
                  </a:txBody>
                  <a:tcPr marT="36000" anchor="ctr"/>
                </a:tc>
                <a:extLst>
                  <a:ext uri="{0D108BD9-81ED-4DB2-BD59-A6C34878D82A}">
                    <a16:rowId xmlns:a16="http://schemas.microsoft.com/office/drawing/2014/main" val="2124032638"/>
                  </a:ext>
                </a:extLst>
              </a:tr>
              <a:tr h="347869">
                <a:tc>
                  <a:txBody>
                    <a:bodyPr/>
                    <a:lstStyle/>
                    <a:p>
                      <a:pPr algn="ctr"/>
                      <a:r>
                        <a:rPr lang="tr-TR" sz="1400"/>
                        <a:t>3</a:t>
                      </a:r>
                    </a:p>
                  </a:txBody>
                  <a:tcPr marT="3600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a:t>2025 Ocak</a:t>
                      </a:r>
                    </a:p>
                  </a:txBody>
                  <a:tcPr marT="36000" anchor="ctr"/>
                </a:tc>
                <a:tc>
                  <a:txBody>
                    <a:bodyPr/>
                    <a:lstStyle/>
                    <a:p>
                      <a:r>
                        <a:rPr lang="tr-TR" sz="1400"/>
                        <a:t>Temizlik Personel İş Sözleşmesi</a:t>
                      </a:r>
                    </a:p>
                  </a:txBody>
                  <a:tcPr marT="36000" anchor="ctr"/>
                </a:tc>
                <a:tc>
                  <a:txBody>
                    <a:bodyPr/>
                    <a:lstStyle/>
                    <a:p>
                      <a:pPr algn="ctr"/>
                      <a:r>
                        <a:rPr lang="tr-TR" sz="1400"/>
                        <a:t>1</a:t>
                      </a:r>
                    </a:p>
                  </a:txBody>
                  <a:tcPr marT="36000" anchor="ctr"/>
                </a:tc>
                <a:tc>
                  <a:txBody>
                    <a:bodyPr/>
                    <a:lstStyle/>
                    <a:p>
                      <a:r>
                        <a:rPr lang="tr-TR" sz="1400"/>
                        <a:t>İş Sözleşmesi</a:t>
                      </a:r>
                    </a:p>
                  </a:txBody>
                  <a:tcPr marT="36000" anchor="ctr"/>
                </a:tc>
                <a:extLst>
                  <a:ext uri="{0D108BD9-81ED-4DB2-BD59-A6C34878D82A}">
                    <a16:rowId xmlns:a16="http://schemas.microsoft.com/office/drawing/2014/main" val="4093321456"/>
                  </a:ext>
                </a:extLst>
              </a:tr>
              <a:tr h="347870">
                <a:tc>
                  <a:txBody>
                    <a:bodyPr/>
                    <a:lstStyle/>
                    <a:p>
                      <a:pPr algn="ctr"/>
                      <a:r>
                        <a:rPr lang="tr-TR" sz="1400"/>
                        <a:t>4</a:t>
                      </a:r>
                    </a:p>
                  </a:txBody>
                  <a:tcPr marT="3600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a:t>2025 Ocak</a:t>
                      </a:r>
                    </a:p>
                  </a:txBody>
                  <a:tcPr marT="36000" anchor="ctr"/>
                </a:tc>
                <a:tc>
                  <a:txBody>
                    <a:bodyPr/>
                    <a:lstStyle/>
                    <a:p>
                      <a:r>
                        <a:rPr lang="tr-TR" sz="1400" dirty="0"/>
                        <a:t>Güvenlik Personel İş Sözleşmesi</a:t>
                      </a:r>
                    </a:p>
                  </a:txBody>
                  <a:tcPr marT="36000" anchor="ctr"/>
                </a:tc>
                <a:tc>
                  <a:txBody>
                    <a:bodyPr/>
                    <a:lstStyle/>
                    <a:p>
                      <a:pPr algn="ctr"/>
                      <a:r>
                        <a:rPr lang="tr-TR" sz="1400"/>
                        <a:t>1</a:t>
                      </a:r>
                    </a:p>
                  </a:txBody>
                  <a:tcPr marT="36000" anchor="ctr"/>
                </a:tc>
                <a:tc>
                  <a:txBody>
                    <a:bodyPr/>
                    <a:lstStyle/>
                    <a:p>
                      <a:r>
                        <a:rPr lang="tr-TR" sz="1400"/>
                        <a:t>İş Sözleşmesi</a:t>
                      </a:r>
                    </a:p>
                  </a:txBody>
                  <a:tcPr marT="36000" anchor="ctr"/>
                </a:tc>
                <a:extLst>
                  <a:ext uri="{0D108BD9-81ED-4DB2-BD59-A6C34878D82A}">
                    <a16:rowId xmlns:a16="http://schemas.microsoft.com/office/drawing/2014/main" val="531237544"/>
                  </a:ext>
                </a:extLst>
              </a:tr>
              <a:tr h="377686">
                <a:tc>
                  <a:txBody>
                    <a:bodyPr/>
                    <a:lstStyle/>
                    <a:p>
                      <a:pPr algn="ctr"/>
                      <a:r>
                        <a:rPr lang="tr-TR" sz="1400"/>
                        <a:t>5</a:t>
                      </a:r>
                    </a:p>
                  </a:txBody>
                  <a:tcPr marT="36000"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tr-TR" sz="1400"/>
                        <a:t>2025 Ocak</a:t>
                      </a:r>
                    </a:p>
                  </a:txBody>
                  <a:tcPr marT="36000" anchor="ctr"/>
                </a:tc>
                <a:tc>
                  <a:txBody>
                    <a:bodyPr/>
                    <a:lstStyle/>
                    <a:p>
                      <a:r>
                        <a:rPr lang="tr-TR" sz="1400" dirty="0"/>
                        <a:t>Teknik Personel İş Sözleşmesi</a:t>
                      </a:r>
                    </a:p>
                  </a:txBody>
                  <a:tcPr marT="36000" anchor="ctr"/>
                </a:tc>
                <a:tc>
                  <a:txBody>
                    <a:bodyPr/>
                    <a:lstStyle/>
                    <a:p>
                      <a:pPr algn="ctr"/>
                      <a:r>
                        <a:rPr lang="tr-TR" sz="1400"/>
                        <a:t>1</a:t>
                      </a:r>
                    </a:p>
                  </a:txBody>
                  <a:tcPr marT="36000" anchor="ctr"/>
                </a:tc>
                <a:tc>
                  <a:txBody>
                    <a:bodyPr/>
                    <a:lstStyle/>
                    <a:p>
                      <a:r>
                        <a:rPr lang="tr-TR" sz="1400" dirty="0"/>
                        <a:t>İş Sözleşmesi</a:t>
                      </a:r>
                    </a:p>
                  </a:txBody>
                  <a:tcPr marT="36000" anchor="ctr"/>
                </a:tc>
                <a:extLst>
                  <a:ext uri="{0D108BD9-81ED-4DB2-BD59-A6C34878D82A}">
                    <a16:rowId xmlns:a16="http://schemas.microsoft.com/office/drawing/2014/main" val="2215682398"/>
                  </a:ext>
                </a:extLst>
              </a:tr>
            </a:tbl>
          </a:graphicData>
        </a:graphic>
      </p:graphicFrame>
      <p:sp>
        <p:nvSpPr>
          <p:cNvPr id="17" name="Metin kutusu 16">
            <a:extLst>
              <a:ext uri="{FF2B5EF4-FFF2-40B4-BE49-F238E27FC236}">
                <a16:creationId xmlns:a16="http://schemas.microsoft.com/office/drawing/2014/main" id="{213036FA-DA7E-419C-8774-28093918ED45}"/>
              </a:ext>
            </a:extLst>
          </p:cNvPr>
          <p:cNvSpPr txBox="1"/>
          <p:nvPr/>
        </p:nvSpPr>
        <p:spPr>
          <a:xfrm>
            <a:off x="2283292" y="2642623"/>
            <a:ext cx="4378960" cy="338554"/>
          </a:xfrm>
          <a:prstGeom prst="rect">
            <a:avLst/>
          </a:prstGeom>
          <a:noFill/>
        </p:spPr>
        <p:txBody>
          <a:bodyPr wrap="square" rtlCol="0">
            <a:spAutoFit/>
          </a:bodyPr>
          <a:lstStyle/>
          <a:p>
            <a:pPr algn="ctr"/>
            <a:r>
              <a:rPr lang="tr-TR" sz="1600" b="1">
                <a:solidFill>
                  <a:schemeClr val="tx1">
                    <a:lumMod val="65000"/>
                    <a:lumOff val="35000"/>
                  </a:schemeClr>
                </a:solidFill>
              </a:rPr>
              <a:t>DOSYA/KLASÖR İÇERİK LİSTESİ</a:t>
            </a:r>
          </a:p>
        </p:txBody>
      </p:sp>
      <p:sp>
        <p:nvSpPr>
          <p:cNvPr id="18" name="Metin kutusu 17">
            <a:extLst>
              <a:ext uri="{FF2B5EF4-FFF2-40B4-BE49-F238E27FC236}">
                <a16:creationId xmlns:a16="http://schemas.microsoft.com/office/drawing/2014/main" id="{9ED8904A-D559-404B-9268-ADBD4990D5E5}"/>
              </a:ext>
            </a:extLst>
          </p:cNvPr>
          <p:cNvSpPr txBox="1"/>
          <p:nvPr/>
        </p:nvSpPr>
        <p:spPr>
          <a:xfrm>
            <a:off x="711200" y="3259723"/>
            <a:ext cx="7804150" cy="307777"/>
          </a:xfrm>
          <a:prstGeom prst="rect">
            <a:avLst/>
          </a:prstGeom>
          <a:noFill/>
        </p:spPr>
        <p:txBody>
          <a:bodyPr wrap="square" rtlCol="0">
            <a:spAutoFit/>
          </a:bodyPr>
          <a:lstStyle/>
          <a:p>
            <a:pPr algn="ctr"/>
            <a:r>
              <a:rPr lang="tr-TR" sz="1400" b="1">
                <a:solidFill>
                  <a:schemeClr val="tx1">
                    <a:lumMod val="65000"/>
                    <a:lumOff val="35000"/>
                  </a:schemeClr>
                </a:solidFill>
              </a:rPr>
              <a:t>Birimi: İnsan Kaynakları Şube Müdürlüğü</a:t>
            </a:r>
          </a:p>
        </p:txBody>
      </p:sp>
      <p:sp>
        <p:nvSpPr>
          <p:cNvPr id="19" name="Dikdörtgen: Tek Köşesi Kesik 18">
            <a:extLst>
              <a:ext uri="{FF2B5EF4-FFF2-40B4-BE49-F238E27FC236}">
                <a16:creationId xmlns:a16="http://schemas.microsoft.com/office/drawing/2014/main" id="{C113119C-5ADF-4316-A97F-2D8374218774}"/>
              </a:ext>
            </a:extLst>
          </p:cNvPr>
          <p:cNvSpPr/>
          <p:nvPr/>
        </p:nvSpPr>
        <p:spPr>
          <a:xfrm>
            <a:off x="546100" y="1666512"/>
            <a:ext cx="788670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DE0000"/>
                </a:solidFill>
                <a:cs typeface="Times New Roman" panose="02020603050405020304" pitchFamily="18" charset="0"/>
              </a:rPr>
              <a:t>Dosya İçerik Listesi (</a:t>
            </a:r>
            <a:r>
              <a:rPr lang="tr-TR" sz="1400">
                <a:solidFill>
                  <a:srgbClr val="DE0000"/>
                </a:solidFill>
                <a:cs typeface="Times New Roman" panose="02020603050405020304" pitchFamily="18" charset="0"/>
              </a:rPr>
              <a:t>Örneği)</a:t>
            </a:r>
            <a:endParaRPr lang="tr-TR">
              <a:solidFill>
                <a:srgbClr val="DE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740877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14</a:t>
            </a:fld>
            <a:endParaRPr lang="en-US"/>
          </a:p>
        </p:txBody>
      </p:sp>
      <p:sp>
        <p:nvSpPr>
          <p:cNvPr id="9" name="AutoShape 4" descr="Icona dell'agenda Telifsiz Stok Vektörler">
            <a:extLst>
              <a:ext uri="{FF2B5EF4-FFF2-40B4-BE49-F238E27FC236}">
                <a16:creationId xmlns:a16="http://schemas.microsoft.com/office/drawing/2014/main" id="{D8F1855B-66CA-4F24-A41E-0D5B9FF846B5}"/>
              </a:ext>
            </a:extLst>
          </p:cNvPr>
          <p:cNvSpPr>
            <a:spLocks noChangeAspect="1" noChangeArrowheads="1"/>
          </p:cNvSpPr>
          <p:nvPr/>
        </p:nvSpPr>
        <p:spPr bwMode="auto">
          <a:xfrm>
            <a:off x="4240846" y="257735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 name="Dikdörtgen 9">
            <a:extLst>
              <a:ext uri="{FF2B5EF4-FFF2-40B4-BE49-F238E27FC236}">
                <a16:creationId xmlns:a16="http://schemas.microsoft.com/office/drawing/2014/main" id="{998D51D7-3D7A-46CF-B5D8-4FE44983B0EE}"/>
              </a:ext>
            </a:extLst>
          </p:cNvPr>
          <p:cNvSpPr/>
          <p:nvPr/>
        </p:nvSpPr>
        <p:spPr>
          <a:xfrm>
            <a:off x="2" y="2832673"/>
            <a:ext cx="9144000" cy="1800000"/>
          </a:xfrm>
          <a:prstGeom prst="rect">
            <a:avLst/>
          </a:prstGeom>
          <a:solidFill>
            <a:srgbClr val="DE0000"/>
          </a:solidFill>
        </p:spPr>
        <p:txBody>
          <a:bodyPr wrap="square">
            <a:spAutoFit/>
          </a:bodyPr>
          <a:lstStyle/>
          <a:p>
            <a:pPr algn="ctr"/>
            <a:endParaRPr lang="tr-TR" sz="3600" b="1">
              <a:solidFill>
                <a:schemeClr val="bg1"/>
              </a:solidFill>
              <a:latin typeface="+mj-lt"/>
            </a:endParaRPr>
          </a:p>
          <a:p>
            <a:r>
              <a:rPr lang="tr-TR" sz="3600" b="1">
                <a:solidFill>
                  <a:schemeClr val="bg1"/>
                </a:solidFill>
                <a:latin typeface="+mj-lt"/>
              </a:rPr>
              <a:t>						</a:t>
            </a:r>
          </a:p>
          <a:p>
            <a:pPr algn="ctr"/>
            <a:endParaRPr lang="tr-TR" sz="2400" b="1">
              <a:solidFill>
                <a:schemeClr val="bg1"/>
              </a:solidFill>
              <a:latin typeface="+mj-lt"/>
            </a:endParaRPr>
          </a:p>
        </p:txBody>
      </p:sp>
      <p:sp>
        <p:nvSpPr>
          <p:cNvPr id="11" name="Dikdörtgen 10">
            <a:extLst>
              <a:ext uri="{FF2B5EF4-FFF2-40B4-BE49-F238E27FC236}">
                <a16:creationId xmlns:a16="http://schemas.microsoft.com/office/drawing/2014/main" id="{4F138FBA-51DD-4E13-8684-C47113F352E5}"/>
              </a:ext>
            </a:extLst>
          </p:cNvPr>
          <p:cNvSpPr/>
          <p:nvPr/>
        </p:nvSpPr>
        <p:spPr>
          <a:xfrm>
            <a:off x="3" y="3409507"/>
            <a:ext cx="6095998" cy="769441"/>
          </a:xfrm>
          <a:prstGeom prst="rect">
            <a:avLst/>
          </a:prstGeom>
        </p:spPr>
        <p:txBody>
          <a:bodyPr wrap="square">
            <a:spAutoFit/>
          </a:bodyPr>
          <a:lstStyle/>
          <a:p>
            <a:pPr algn="ctr"/>
            <a:r>
              <a:rPr lang="tr-TR" sz="4400" b="1">
                <a:solidFill>
                  <a:schemeClr val="bg1"/>
                </a:solidFill>
              </a:rPr>
              <a:t>D</a:t>
            </a:r>
            <a:r>
              <a:rPr lang="tr-TR" sz="3200" b="1">
                <a:solidFill>
                  <a:schemeClr val="bg1"/>
                </a:solidFill>
              </a:rPr>
              <a:t>EVİR </a:t>
            </a:r>
            <a:r>
              <a:rPr lang="tr-TR" sz="4400" b="1">
                <a:solidFill>
                  <a:schemeClr val="bg1"/>
                </a:solidFill>
              </a:rPr>
              <a:t>İ</a:t>
            </a:r>
            <a:r>
              <a:rPr lang="tr-TR" sz="3200" b="1">
                <a:solidFill>
                  <a:schemeClr val="bg1"/>
                </a:solidFill>
              </a:rPr>
              <a:t>ŞLEMLERİ</a:t>
            </a:r>
            <a:endParaRPr lang="tr-TR" sz="3200">
              <a:solidFill>
                <a:schemeClr val="bg1"/>
              </a:solidFill>
            </a:endParaRPr>
          </a:p>
        </p:txBody>
      </p:sp>
      <p:pic>
        <p:nvPicPr>
          <p:cNvPr id="4098" name="Picture 2" descr="Receiving - Free shipping and delivery icons">
            <a:extLst>
              <a:ext uri="{FF2B5EF4-FFF2-40B4-BE49-F238E27FC236}">
                <a16:creationId xmlns:a16="http://schemas.microsoft.com/office/drawing/2014/main" id="{8BDC0BF4-59D5-40E1-AFD5-0978CAE389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1575" y="3031149"/>
            <a:ext cx="1561212" cy="1561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083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15</a:t>
            </a:fld>
            <a:endParaRPr lang="en-US"/>
          </a:p>
        </p:txBody>
      </p:sp>
      <p:sp>
        <p:nvSpPr>
          <p:cNvPr id="6" name="Dikdörtgen 5"/>
          <p:cNvSpPr/>
          <p:nvPr/>
        </p:nvSpPr>
        <p:spPr>
          <a:xfrm>
            <a:off x="44145" y="3238018"/>
            <a:ext cx="8388655" cy="2800767"/>
          </a:xfrm>
          <a:prstGeom prst="rect">
            <a:avLst/>
          </a:prstGeom>
        </p:spPr>
        <p:txBody>
          <a:bodyPr wrap="square">
            <a:spAutoFit/>
          </a:bodyPr>
          <a:lstStyle/>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Dosya/klasör içerisinde yer alan belgelerin, dosyalama kurallarına uygun olarak dosyalanıp dosyalanmadığı,</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Dosya/klasör içerisinde bulunan her ayrı işleme ilişkin belgenin, ekleri ile bir araya getirilip getirilmediği,</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Dosya/klasör içerisinde bulunan her ayrı işleme ilişkin belgelerin, en son işlem görmüş belge tarihi dikkate alınarak eski tarihten yeni tarihe doğru tarihsel sıralamasının yapılıp yapılmadığı,</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Dosya/klasör etiketlerinin düzenlenip düzenlenmediği,</a:t>
            </a:r>
          </a:p>
          <a:p>
            <a:pPr marL="742950" lvl="1"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Dosya/klasör içerik listelerinin hazırlanıp hazırlanmadığı,</a:t>
            </a:r>
          </a:p>
          <a:p>
            <a:pPr marL="742950" lvl="1"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lvl="1" algn="just"/>
            <a:r>
              <a:rPr lang="tr-TR" sz="1600" dirty="0">
                <a:solidFill>
                  <a:schemeClr val="tx1">
                    <a:lumMod val="65000"/>
                    <a:lumOff val="35000"/>
                  </a:schemeClr>
                </a:solidFill>
                <a:cs typeface="Times New Roman" panose="02020603050405020304" pitchFamily="18" charset="0"/>
              </a:rPr>
              <a:t>	kontrol edilerek eksiklikler varsa tamamlanır.</a:t>
            </a:r>
          </a:p>
        </p:txBody>
      </p:sp>
      <p:sp>
        <p:nvSpPr>
          <p:cNvPr id="10" name="Dikdörtgen 9">
            <a:extLst>
              <a:ext uri="{FF2B5EF4-FFF2-40B4-BE49-F238E27FC236}">
                <a16:creationId xmlns:a16="http://schemas.microsoft.com/office/drawing/2014/main" id="{6AA902C4-DB0B-4A73-BC5C-CCA656D92E01}"/>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82B3514B-225A-463D-BBA0-CD2EF0DD6133}"/>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A582A124-4B34-47A3-8780-CFC043C6D5EC}"/>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84322126-7103-4F1E-A2CD-53B381790881}"/>
              </a:ext>
            </a:extLst>
          </p:cNvPr>
          <p:cNvSpPr/>
          <p:nvPr/>
        </p:nvSpPr>
        <p:spPr>
          <a:xfrm>
            <a:off x="546100" y="1666512"/>
            <a:ext cx="788670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Devir İşlemleri </a:t>
            </a:r>
            <a:r>
              <a:rPr lang="tr-TR" sz="1400">
                <a:solidFill>
                  <a:srgbClr val="EA0000"/>
                </a:solidFill>
              </a:rPr>
              <a:t>(Merkezi Arşive Devredilecek Belgelerin Hazırlanması)</a:t>
            </a:r>
            <a:endParaRPr lang="tr-TR" sz="1600">
              <a:solidFill>
                <a:srgbClr val="EA0000"/>
              </a:solidFill>
            </a:endParaRPr>
          </a:p>
        </p:txBody>
      </p:sp>
      <p:sp>
        <p:nvSpPr>
          <p:cNvPr id="7" name="Dikdörtgen 6">
            <a:extLst>
              <a:ext uri="{FF2B5EF4-FFF2-40B4-BE49-F238E27FC236}">
                <a16:creationId xmlns:a16="http://schemas.microsoft.com/office/drawing/2014/main" id="{CF1FE01D-1085-4629-A98F-5F126F334DDC}"/>
              </a:ext>
            </a:extLst>
          </p:cNvPr>
          <p:cNvSpPr/>
          <p:nvPr/>
        </p:nvSpPr>
        <p:spPr>
          <a:xfrm>
            <a:off x="483222" y="2283895"/>
            <a:ext cx="7949578" cy="646331"/>
          </a:xfrm>
          <a:prstGeom prst="rect">
            <a:avLst/>
          </a:prstGeom>
        </p:spPr>
        <p:txBody>
          <a:bodyPr wrap="square">
            <a:spAutoFit/>
          </a:bodyPr>
          <a:lstStyle/>
          <a:p>
            <a:pPr algn="just"/>
            <a:r>
              <a:rPr lang="tr-TR" dirty="0">
                <a:solidFill>
                  <a:schemeClr val="tx1">
                    <a:lumMod val="75000"/>
                    <a:lumOff val="25000"/>
                  </a:schemeClr>
                </a:solidFill>
                <a:cs typeface="Times New Roman" panose="02020603050405020304" pitchFamily="18" charset="0"/>
              </a:rPr>
              <a:t>Her yılın ocak ayı içerisinde, önceki yıla ait dosyalar/klasörler uygunluk kontrolünden geçirilir. Uygunluk kontrolünde;</a:t>
            </a: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4212670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16</a:t>
            </a:fld>
            <a:endParaRPr lang="en-US"/>
          </a:p>
        </p:txBody>
      </p:sp>
      <p:sp>
        <p:nvSpPr>
          <p:cNvPr id="5" name="Dikdörtgen 4"/>
          <p:cNvSpPr/>
          <p:nvPr/>
        </p:nvSpPr>
        <p:spPr>
          <a:xfrm>
            <a:off x="546100" y="2632747"/>
            <a:ext cx="7886700" cy="2800767"/>
          </a:xfrm>
          <a:prstGeom prst="rect">
            <a:avLst/>
          </a:prstGeom>
        </p:spPr>
        <p:txBody>
          <a:bodyPr wrap="square">
            <a:spAutoFit/>
          </a:bodyPr>
          <a:lstStyle/>
          <a:p>
            <a:pPr marL="285750" indent="-285750" algn="just">
              <a:buFont typeface="Wingdings" panose="05000000000000000000" pitchFamily="2" charset="2"/>
              <a:buChar char="§"/>
            </a:pPr>
            <a:r>
              <a:rPr lang="tr-TR" sz="1600" dirty="0">
                <a:solidFill>
                  <a:schemeClr val="tx1">
                    <a:lumMod val="65000"/>
                    <a:lumOff val="35000"/>
                  </a:schemeClr>
                </a:solidFill>
              </a:rPr>
              <a:t>İçerisinde tamamen veya kısmen gizlilik derecesi taşıyan dosya/klasör etiketi üzerine dosya içerisindeki en yüksek gizlilik dereceli belgenin ibaresi yer alır. Gizlilik dereceli dosyalar/klasörler, arşivlerde tasnif ve yerleştirme sırasında normal belgeler gibi işleme tabi tutulur.</a:t>
            </a: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Uygunluk kontrolü, ilgili birim personeli, birim belge yöneticisi ve arşiv sorumluları ile birlikte yapılır.</a:t>
            </a:r>
          </a:p>
          <a:p>
            <a:pPr algn="just"/>
            <a:endParaRPr lang="tr-TR" sz="16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Elektronik belge yönetim sistemlerinde oluşan belgelerin doğru dosya ile ilişkilendirilip ilişkilendirilmediği, belge yöneticisi tarafından kontrol edilir, hatalı verilen dosya kodlarının doğru dosya kodları ile ilişkilendirilmesi sağlanır.</a:t>
            </a:r>
          </a:p>
        </p:txBody>
      </p:sp>
      <p:sp>
        <p:nvSpPr>
          <p:cNvPr id="9" name="Dikdörtgen 8">
            <a:extLst>
              <a:ext uri="{FF2B5EF4-FFF2-40B4-BE49-F238E27FC236}">
                <a16:creationId xmlns:a16="http://schemas.microsoft.com/office/drawing/2014/main" id="{21E1E2BB-B658-456F-ADE0-7EBA70977BB7}"/>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50A3A7FB-410C-445E-A3A1-3E810D406801}"/>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42BB4DEC-50FB-45C9-88BC-1DB8F73AC5D2}"/>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4" name="Dikdörtgen: Tek Köşesi Kesik 13">
            <a:extLst>
              <a:ext uri="{FF2B5EF4-FFF2-40B4-BE49-F238E27FC236}">
                <a16:creationId xmlns:a16="http://schemas.microsoft.com/office/drawing/2014/main" id="{A9A69B2C-5F15-490B-8684-930A3F43977B}"/>
              </a:ext>
            </a:extLst>
          </p:cNvPr>
          <p:cNvSpPr/>
          <p:nvPr/>
        </p:nvSpPr>
        <p:spPr>
          <a:xfrm>
            <a:off x="639096" y="1666512"/>
            <a:ext cx="7793703"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Devir İşlemleri </a:t>
            </a:r>
            <a:r>
              <a:rPr lang="tr-TR" sz="1400">
                <a:solidFill>
                  <a:srgbClr val="EA0000"/>
                </a:solidFill>
              </a:rPr>
              <a:t>(Merkezi Arşive Devredilecek Belgelerin Hazırlanması)</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506717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17</a:t>
            </a:fld>
            <a:endParaRPr lang="en-US"/>
          </a:p>
        </p:txBody>
      </p:sp>
      <p:sp>
        <p:nvSpPr>
          <p:cNvPr id="6" name="Dikdörtgen 5"/>
          <p:cNvSpPr/>
          <p:nvPr/>
        </p:nvSpPr>
        <p:spPr>
          <a:xfrm>
            <a:off x="546100" y="2687373"/>
            <a:ext cx="7563585" cy="3262432"/>
          </a:xfrm>
          <a:prstGeom prst="rect">
            <a:avLst/>
          </a:prstGeom>
        </p:spPr>
        <p:txBody>
          <a:bodyPr wrap="square">
            <a:spAutoFit/>
          </a:bodyPr>
          <a:lstStyle/>
          <a:p>
            <a:pPr marL="285750" indent="-285750" algn="just">
              <a:buFont typeface="Wingdings" panose="05000000000000000000" pitchFamily="2" charset="2"/>
              <a:buChar char="§"/>
            </a:pPr>
            <a:r>
              <a:rPr lang="tr-TR" sz="1600" dirty="0">
                <a:solidFill>
                  <a:schemeClr val="tx1">
                    <a:lumMod val="65000"/>
                    <a:lumOff val="35000"/>
                  </a:schemeClr>
                </a:solidFill>
              </a:rPr>
              <a:t>İşlemi tamamlanmış ve uygunluk kontrolü yapılarak eksiklikleri giderilmiş dosyalar/klasörler, müteakip takvim yılının ilk üç ayı içerisinde kurum arşivine devredilir.</a:t>
            </a:r>
          </a:p>
          <a:p>
            <a:pPr marL="171450" indent="-1714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Bir belgenin eki olmayan kitap, broşür, boş form, doküman ve benzeri materyal, arşivlere devredilmez.</a:t>
            </a:r>
          </a:p>
          <a:p>
            <a:pPr marL="171450" indent="-1714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Devir işlemlerinde dosya/klasör içerik listeleri referans alınır.</a:t>
            </a:r>
          </a:p>
          <a:p>
            <a:pPr marL="171450" indent="-1714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Arşivlik belge, taşra birim arşivlerinde öngörülen saklama süresi sonunda Merkezi Arşive, merkez teşkilatı birim arşivinde saklama süresini tamamlayan belgeler ise kurum arşivine asli düzen içerisinde Bakanlığımız Arşiv Hizmetleri Yönergesi ekinde yer alan (EK-1) Arşiv Belgesi Devir-Teslim ve Envanter Formu düzenlenerek teslim edilir. Devir işlemlerinde eski tarihli belgelere öncelik verilir. </a:t>
            </a:r>
          </a:p>
        </p:txBody>
      </p:sp>
      <p:sp>
        <p:nvSpPr>
          <p:cNvPr id="10" name="Dikdörtgen 9">
            <a:extLst>
              <a:ext uri="{FF2B5EF4-FFF2-40B4-BE49-F238E27FC236}">
                <a16:creationId xmlns:a16="http://schemas.microsoft.com/office/drawing/2014/main" id="{E744B0D0-E11D-4B91-8F29-6F79480AF2B5}"/>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C90E9056-2028-40C7-B187-C3EDB75966FE}"/>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57EE1560-3A73-49F2-8F83-37227EC76816}"/>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9A4A0706-CA75-4903-A2B1-AD449053EF5E}"/>
              </a:ext>
            </a:extLst>
          </p:cNvPr>
          <p:cNvSpPr/>
          <p:nvPr/>
        </p:nvSpPr>
        <p:spPr>
          <a:xfrm>
            <a:off x="639096" y="1666512"/>
            <a:ext cx="7793703"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Devir İşlemleri </a:t>
            </a:r>
            <a:r>
              <a:rPr lang="tr-TR" sz="1400">
                <a:solidFill>
                  <a:srgbClr val="EA0000"/>
                </a:solidFill>
              </a:rPr>
              <a:t>(Belgelerin Arşive Devri)</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396942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18</a:t>
            </a:fld>
            <a:endParaRPr lang="en-US"/>
          </a:p>
        </p:txBody>
      </p:sp>
      <p:sp>
        <p:nvSpPr>
          <p:cNvPr id="9" name="Dikdörtgen 8">
            <a:extLst>
              <a:ext uri="{FF2B5EF4-FFF2-40B4-BE49-F238E27FC236}">
                <a16:creationId xmlns:a16="http://schemas.microsoft.com/office/drawing/2014/main" id="{A7768336-1668-4D0B-82F5-E2FE25209E47}"/>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9619B091-3723-41EC-B9D5-94A091EE1696}"/>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551CD945-77D9-4C0C-BE17-EFCE21F2C451}"/>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graphicFrame>
        <p:nvGraphicFramePr>
          <p:cNvPr id="14" name="Diyagram 13">
            <a:extLst>
              <a:ext uri="{FF2B5EF4-FFF2-40B4-BE49-F238E27FC236}">
                <a16:creationId xmlns:a16="http://schemas.microsoft.com/office/drawing/2014/main" id="{020073F1-58FA-46CA-B1A2-484E85F0FE44}"/>
              </a:ext>
            </a:extLst>
          </p:cNvPr>
          <p:cNvGraphicFramePr/>
          <p:nvPr>
            <p:extLst>
              <p:ext uri="{D42A27DB-BD31-4B8C-83A1-F6EECF244321}">
                <p14:modId xmlns:p14="http://schemas.microsoft.com/office/powerpoint/2010/main" val="4169434599"/>
              </p:ext>
            </p:extLst>
          </p:nvPr>
        </p:nvGraphicFramePr>
        <p:xfrm>
          <a:off x="1147635" y="1798983"/>
          <a:ext cx="4000500" cy="4922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Metin kutusu 14">
            <a:extLst>
              <a:ext uri="{FF2B5EF4-FFF2-40B4-BE49-F238E27FC236}">
                <a16:creationId xmlns:a16="http://schemas.microsoft.com/office/drawing/2014/main" id="{DDA6BE09-5C1A-4A07-BB32-197C00F208F6}"/>
              </a:ext>
            </a:extLst>
          </p:cNvPr>
          <p:cNvSpPr txBox="1"/>
          <p:nvPr/>
        </p:nvSpPr>
        <p:spPr>
          <a:xfrm>
            <a:off x="935517" y="1460429"/>
            <a:ext cx="2502176" cy="338554"/>
          </a:xfrm>
          <a:prstGeom prst="rect">
            <a:avLst/>
          </a:prstGeom>
          <a:noFill/>
        </p:spPr>
        <p:txBody>
          <a:bodyPr wrap="square" rtlCol="0">
            <a:spAutoFit/>
          </a:bodyPr>
          <a:lstStyle/>
          <a:p>
            <a:pPr algn="ctr"/>
            <a:r>
              <a:rPr lang="tr-TR" sz="1600" b="1">
                <a:solidFill>
                  <a:schemeClr val="bg2">
                    <a:lumMod val="50000"/>
                  </a:schemeClr>
                </a:solidFill>
              </a:rPr>
              <a:t>Uygunluk Kontrölü</a:t>
            </a:r>
          </a:p>
        </p:txBody>
      </p:sp>
      <p:sp>
        <p:nvSpPr>
          <p:cNvPr id="17" name="Metin kutusu 16">
            <a:extLst>
              <a:ext uri="{FF2B5EF4-FFF2-40B4-BE49-F238E27FC236}">
                <a16:creationId xmlns:a16="http://schemas.microsoft.com/office/drawing/2014/main" id="{C32E36A3-F62B-478E-89BA-5770901F2CBC}"/>
              </a:ext>
            </a:extLst>
          </p:cNvPr>
          <p:cNvSpPr txBox="1"/>
          <p:nvPr/>
        </p:nvSpPr>
        <p:spPr>
          <a:xfrm>
            <a:off x="575114" y="1815810"/>
            <a:ext cx="430887" cy="4312655"/>
          </a:xfrm>
          <a:prstGeom prst="rect">
            <a:avLst/>
          </a:prstGeom>
          <a:solidFill>
            <a:srgbClr val="C00000"/>
          </a:solidFill>
        </p:spPr>
        <p:txBody>
          <a:bodyPr vert="vert270" wrap="square" rtlCol="0">
            <a:spAutoFit/>
          </a:bodyPr>
          <a:lstStyle/>
          <a:p>
            <a:pPr algn="ctr"/>
            <a:r>
              <a:rPr lang="tr-TR" sz="1600" b="1">
                <a:solidFill>
                  <a:schemeClr val="bg1"/>
                </a:solidFill>
              </a:rPr>
              <a:t>DEVİR TESLİM İŞLEMLERİ</a:t>
            </a:r>
          </a:p>
        </p:txBody>
      </p:sp>
      <p:sp>
        <p:nvSpPr>
          <p:cNvPr id="18" name="Dikdörtgen: Yuvarlatılmış Köşeler 17">
            <a:extLst>
              <a:ext uri="{FF2B5EF4-FFF2-40B4-BE49-F238E27FC236}">
                <a16:creationId xmlns:a16="http://schemas.microsoft.com/office/drawing/2014/main" id="{406099D3-DEC4-47A3-83CC-22B9D1FE06DB}"/>
              </a:ext>
            </a:extLst>
          </p:cNvPr>
          <p:cNvSpPr/>
          <p:nvPr/>
        </p:nvSpPr>
        <p:spPr>
          <a:xfrm>
            <a:off x="6307490" y="1860506"/>
            <a:ext cx="1554357" cy="723761"/>
          </a:xfrm>
          <a:prstGeom prst="roundRect">
            <a:avLst>
              <a:gd name="adj" fmla="val 10000"/>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pPr algn="ctr"/>
            <a:endParaRPr lang="tr-TR" sz="1400"/>
          </a:p>
          <a:p>
            <a:pPr algn="ctr"/>
            <a:r>
              <a:rPr lang="tr-TR" sz="1400"/>
              <a:t>Üst Yazı</a:t>
            </a:r>
          </a:p>
        </p:txBody>
      </p:sp>
      <p:cxnSp>
        <p:nvCxnSpPr>
          <p:cNvPr id="19" name="Bağlayıcı: Dirsek 18">
            <a:extLst>
              <a:ext uri="{FF2B5EF4-FFF2-40B4-BE49-F238E27FC236}">
                <a16:creationId xmlns:a16="http://schemas.microsoft.com/office/drawing/2014/main" id="{DFB0ED4A-3B9A-4E70-9E51-8B0EA7B0927D}"/>
              </a:ext>
            </a:extLst>
          </p:cNvPr>
          <p:cNvCxnSpPr/>
          <p:nvPr/>
        </p:nvCxnSpPr>
        <p:spPr>
          <a:xfrm>
            <a:off x="6450492" y="2584267"/>
            <a:ext cx="252000" cy="684000"/>
          </a:xfrm>
          <a:prstGeom prst="bentConnector3">
            <a:avLst>
              <a:gd name="adj1" fmla="val -1700"/>
            </a:avLst>
          </a:prstGeom>
          <a:ln w="19050">
            <a:solidFill>
              <a:srgbClr val="92D050"/>
            </a:solidFill>
          </a:ln>
        </p:spPr>
        <p:style>
          <a:lnRef idx="1">
            <a:schemeClr val="accent1"/>
          </a:lnRef>
          <a:fillRef idx="0">
            <a:schemeClr val="accent1"/>
          </a:fillRef>
          <a:effectRef idx="0">
            <a:schemeClr val="accent1"/>
          </a:effectRef>
          <a:fontRef idx="minor">
            <a:schemeClr val="tx1"/>
          </a:fontRef>
        </p:style>
      </p:cxnSp>
      <p:sp>
        <p:nvSpPr>
          <p:cNvPr id="20" name="Dikdörtgen: Yuvarlatılmış Köşeler 19">
            <a:extLst>
              <a:ext uri="{FF2B5EF4-FFF2-40B4-BE49-F238E27FC236}">
                <a16:creationId xmlns:a16="http://schemas.microsoft.com/office/drawing/2014/main" id="{6406B0FD-02CE-4FE3-B4ED-D0EB9FCB0CE4}"/>
              </a:ext>
            </a:extLst>
          </p:cNvPr>
          <p:cNvSpPr/>
          <p:nvPr/>
        </p:nvSpPr>
        <p:spPr>
          <a:xfrm>
            <a:off x="6702492" y="2854419"/>
            <a:ext cx="1554357" cy="723761"/>
          </a:xfrm>
          <a:prstGeom prst="roundRect">
            <a:avLst>
              <a:gd name="adj" fmla="val 10000"/>
            </a:avLst>
          </a:prstGeom>
          <a:noFill/>
          <a:ln w="15875">
            <a:solidFill>
              <a:srgbClr val="92D050"/>
            </a:solid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pPr algn="ctr"/>
            <a:endParaRPr lang="tr-TR" sz="1400"/>
          </a:p>
          <a:p>
            <a:pPr algn="ctr"/>
            <a:r>
              <a:rPr lang="tr-TR" sz="1400">
                <a:solidFill>
                  <a:schemeClr val="bg2">
                    <a:lumMod val="50000"/>
                  </a:schemeClr>
                </a:solidFill>
              </a:rPr>
              <a:t>Envanter Formu</a:t>
            </a:r>
          </a:p>
        </p:txBody>
      </p:sp>
      <p:sp>
        <p:nvSpPr>
          <p:cNvPr id="21" name="Metin kutusu 20">
            <a:extLst>
              <a:ext uri="{FF2B5EF4-FFF2-40B4-BE49-F238E27FC236}">
                <a16:creationId xmlns:a16="http://schemas.microsoft.com/office/drawing/2014/main" id="{18B7846D-30C5-43FE-A4FA-E32A0AF2320B}"/>
              </a:ext>
            </a:extLst>
          </p:cNvPr>
          <p:cNvSpPr txBox="1"/>
          <p:nvPr/>
        </p:nvSpPr>
        <p:spPr>
          <a:xfrm>
            <a:off x="5833580" y="1491174"/>
            <a:ext cx="2502176" cy="338554"/>
          </a:xfrm>
          <a:prstGeom prst="rect">
            <a:avLst/>
          </a:prstGeom>
          <a:noFill/>
        </p:spPr>
        <p:txBody>
          <a:bodyPr wrap="square" rtlCol="0">
            <a:spAutoFit/>
          </a:bodyPr>
          <a:lstStyle/>
          <a:p>
            <a:pPr algn="ctr"/>
            <a:r>
              <a:rPr lang="tr-TR" sz="1600" b="1">
                <a:solidFill>
                  <a:schemeClr val="bg2">
                    <a:lumMod val="50000"/>
                  </a:schemeClr>
                </a:solidFill>
              </a:rPr>
              <a:t>Devir Teslim Aşaması</a:t>
            </a:r>
          </a:p>
        </p:txBody>
      </p:sp>
      <p:pic>
        <p:nvPicPr>
          <p:cNvPr id="3" name="Resim 2"/>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0756527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19</a:t>
            </a:fld>
            <a:endParaRPr lang="en-US"/>
          </a:p>
        </p:txBody>
      </p:sp>
      <p:pic>
        <p:nvPicPr>
          <p:cNvPr id="8" name="Resim 7"/>
          <p:cNvPicPr>
            <a:picLocks noChangeAspect="1"/>
          </p:cNvPicPr>
          <p:nvPr/>
        </p:nvPicPr>
        <p:blipFill>
          <a:blip r:embed="rId3"/>
          <a:stretch>
            <a:fillRect/>
          </a:stretch>
        </p:blipFill>
        <p:spPr>
          <a:xfrm>
            <a:off x="869214" y="1525548"/>
            <a:ext cx="7083639" cy="4772575"/>
          </a:xfrm>
          <a:prstGeom prst="rect">
            <a:avLst/>
          </a:prstGeom>
        </p:spPr>
      </p:pic>
      <p:sp>
        <p:nvSpPr>
          <p:cNvPr id="9" name="Dikdörtgen 8">
            <a:extLst>
              <a:ext uri="{FF2B5EF4-FFF2-40B4-BE49-F238E27FC236}">
                <a16:creationId xmlns:a16="http://schemas.microsoft.com/office/drawing/2014/main" id="{D8DF9E4D-E5C8-40BE-9381-B0CF4398A504}"/>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9A3F5E22-AB64-4DC6-91BC-48C97EFAECF4}"/>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27B520FB-905C-47CF-83C4-DD1D4D6E8C03}"/>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4250301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20</a:t>
            </a:fld>
            <a:endParaRPr lang="en-US"/>
          </a:p>
        </p:txBody>
      </p:sp>
      <p:sp>
        <p:nvSpPr>
          <p:cNvPr id="9" name="AutoShape 4" descr="Icona dell'agenda Telifsiz Stok Vektörler">
            <a:extLst>
              <a:ext uri="{FF2B5EF4-FFF2-40B4-BE49-F238E27FC236}">
                <a16:creationId xmlns:a16="http://schemas.microsoft.com/office/drawing/2014/main" id="{93626ABA-BFEB-4C4B-8B59-19D7E397351F}"/>
              </a:ext>
            </a:extLst>
          </p:cNvPr>
          <p:cNvSpPr>
            <a:spLocks noChangeAspect="1" noChangeArrowheads="1"/>
          </p:cNvSpPr>
          <p:nvPr/>
        </p:nvSpPr>
        <p:spPr bwMode="auto">
          <a:xfrm>
            <a:off x="4240846" y="257735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10" name="Dikdörtgen 9">
            <a:extLst>
              <a:ext uri="{FF2B5EF4-FFF2-40B4-BE49-F238E27FC236}">
                <a16:creationId xmlns:a16="http://schemas.microsoft.com/office/drawing/2014/main" id="{B0358AE0-FE24-4F4E-9911-2213460425DC}"/>
              </a:ext>
            </a:extLst>
          </p:cNvPr>
          <p:cNvSpPr/>
          <p:nvPr/>
        </p:nvSpPr>
        <p:spPr>
          <a:xfrm>
            <a:off x="2" y="2832673"/>
            <a:ext cx="9144000" cy="1800000"/>
          </a:xfrm>
          <a:prstGeom prst="rect">
            <a:avLst/>
          </a:prstGeom>
          <a:solidFill>
            <a:srgbClr val="DE0000"/>
          </a:solidFill>
        </p:spPr>
        <p:txBody>
          <a:bodyPr wrap="square">
            <a:spAutoFit/>
          </a:bodyPr>
          <a:lstStyle/>
          <a:p>
            <a:pPr algn="ctr"/>
            <a:endParaRPr lang="tr-TR" sz="3600" b="1">
              <a:solidFill>
                <a:schemeClr val="bg1"/>
              </a:solidFill>
              <a:latin typeface="+mj-lt"/>
            </a:endParaRPr>
          </a:p>
          <a:p>
            <a:r>
              <a:rPr lang="tr-TR" sz="3600" b="1">
                <a:solidFill>
                  <a:schemeClr val="bg1"/>
                </a:solidFill>
                <a:latin typeface="+mj-lt"/>
              </a:rPr>
              <a:t>						</a:t>
            </a:r>
          </a:p>
          <a:p>
            <a:pPr algn="ctr"/>
            <a:endParaRPr lang="tr-TR" sz="2400" b="1">
              <a:solidFill>
                <a:schemeClr val="bg1"/>
              </a:solidFill>
              <a:latin typeface="+mj-lt"/>
            </a:endParaRPr>
          </a:p>
        </p:txBody>
      </p:sp>
      <p:sp>
        <p:nvSpPr>
          <p:cNvPr id="11" name="Dikdörtgen 10">
            <a:extLst>
              <a:ext uri="{FF2B5EF4-FFF2-40B4-BE49-F238E27FC236}">
                <a16:creationId xmlns:a16="http://schemas.microsoft.com/office/drawing/2014/main" id="{9482CC58-443C-4E3E-9FBA-1E45F2F45E51}"/>
              </a:ext>
            </a:extLst>
          </p:cNvPr>
          <p:cNvSpPr/>
          <p:nvPr/>
        </p:nvSpPr>
        <p:spPr>
          <a:xfrm>
            <a:off x="357645" y="3347952"/>
            <a:ext cx="6095998" cy="707886"/>
          </a:xfrm>
          <a:prstGeom prst="rect">
            <a:avLst/>
          </a:prstGeom>
        </p:spPr>
        <p:txBody>
          <a:bodyPr wrap="square">
            <a:spAutoFit/>
          </a:bodyPr>
          <a:lstStyle/>
          <a:p>
            <a:pPr algn="ctr"/>
            <a:r>
              <a:rPr lang="tr-TR" sz="4000" b="1">
                <a:solidFill>
                  <a:schemeClr val="bg1"/>
                </a:solidFill>
              </a:rPr>
              <a:t>A</a:t>
            </a:r>
            <a:r>
              <a:rPr lang="tr-TR" sz="2800" b="1">
                <a:solidFill>
                  <a:schemeClr val="bg1"/>
                </a:solidFill>
              </a:rPr>
              <a:t>YIKLAMA VE </a:t>
            </a:r>
            <a:r>
              <a:rPr lang="tr-TR" sz="4000" b="1">
                <a:solidFill>
                  <a:schemeClr val="bg1"/>
                </a:solidFill>
              </a:rPr>
              <a:t>İ</a:t>
            </a:r>
            <a:r>
              <a:rPr lang="tr-TR" sz="2800" b="1">
                <a:solidFill>
                  <a:schemeClr val="bg1"/>
                </a:solidFill>
              </a:rPr>
              <a:t>MHA </a:t>
            </a:r>
            <a:r>
              <a:rPr lang="tr-TR" sz="4000" b="1">
                <a:solidFill>
                  <a:schemeClr val="bg1"/>
                </a:solidFill>
              </a:rPr>
              <a:t>İ</a:t>
            </a:r>
            <a:r>
              <a:rPr lang="tr-TR" sz="2800" b="1">
                <a:solidFill>
                  <a:schemeClr val="bg1"/>
                </a:solidFill>
              </a:rPr>
              <a:t>ŞLEMLERİ</a:t>
            </a:r>
            <a:endParaRPr lang="tr-TR" sz="2800">
              <a:solidFill>
                <a:schemeClr val="bg1"/>
              </a:solidFill>
            </a:endParaRPr>
          </a:p>
        </p:txBody>
      </p:sp>
      <p:pic>
        <p:nvPicPr>
          <p:cNvPr id="5124" name="Picture 4" descr="Paper shredder - Free vector icons on creazilla.com">
            <a:extLst>
              <a:ext uri="{FF2B5EF4-FFF2-40B4-BE49-F238E27FC236}">
                <a16:creationId xmlns:a16="http://schemas.microsoft.com/office/drawing/2014/main" id="{F5943CCC-BC02-4704-B7A8-692A40E94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5317" y="3031149"/>
            <a:ext cx="1429365" cy="1429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4341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21</a:t>
            </a:fld>
            <a:endParaRPr lang="en-US"/>
          </a:p>
        </p:txBody>
      </p:sp>
      <p:sp>
        <p:nvSpPr>
          <p:cNvPr id="6" name="Dikdörtgen 5"/>
          <p:cNvSpPr/>
          <p:nvPr/>
        </p:nvSpPr>
        <p:spPr>
          <a:xfrm>
            <a:off x="631872" y="3064821"/>
            <a:ext cx="7814037" cy="1977464"/>
          </a:xfrm>
          <a:prstGeom prst="rect">
            <a:avLst/>
          </a:prstGeom>
        </p:spPr>
        <p:txBody>
          <a:bodyPr wrap="square">
            <a:spAutoFit/>
          </a:bodyPr>
          <a:lstStyle/>
          <a:p>
            <a:pPr marL="285750" indent="-285750" algn="just">
              <a:buFont typeface="Wingdings" panose="05000000000000000000" pitchFamily="2" charset="2"/>
              <a:buChar char="§"/>
            </a:pPr>
            <a:r>
              <a:rPr lang="tr-TR" sz="1600">
                <a:solidFill>
                  <a:schemeClr val="tx1">
                    <a:lumMod val="65000"/>
                    <a:lumOff val="35000"/>
                  </a:schemeClr>
                </a:solidFill>
              </a:rPr>
              <a:t>Merkezi arşivlerde </a:t>
            </a:r>
            <a:r>
              <a:rPr lang="tr-TR" sz="1600" dirty="0">
                <a:solidFill>
                  <a:schemeClr val="tx1">
                    <a:lumMod val="65000"/>
                    <a:lumOff val="35000"/>
                  </a:schemeClr>
                </a:solidFill>
              </a:rPr>
              <a:t>yapılacak ayıklama ve imha işlemleri için İl Müdürlüğü belge yöneticisi başkanlığında, merkezi arşivden görevli iki personel ile belgeleri ayıklanacak ve imha edilecek ilgili birim amiri tarafından görevlendirilmiş, bağlı olduğu birimin verdiği hizmetlerde bilgi ve tecrübe sahibi iki asil iki yedek temsilci olmak üzere beş kişilik bir Ayıklama ve İmha Komisyonu oluşturulur.</a:t>
            </a:r>
          </a:p>
          <a:p>
            <a:pPr marL="171450" indent="-171450" algn="just">
              <a:buFont typeface="Wingdings" panose="05000000000000000000" pitchFamily="2" charset="2"/>
              <a:buChar char="§"/>
            </a:pPr>
            <a:endParaRPr lang="tr-TR" sz="1000" dirty="0">
              <a:solidFill>
                <a:schemeClr val="tx1">
                  <a:lumMod val="65000"/>
                  <a:lumOff val="35000"/>
                </a:schemeClr>
              </a:solidFill>
            </a:endParaRPr>
          </a:p>
          <a:p>
            <a:pPr marL="285750" indent="-285750" algn="just">
              <a:buFont typeface="Wingdings" panose="05000000000000000000" pitchFamily="2" charset="2"/>
              <a:buChar char="§"/>
            </a:pPr>
            <a:r>
              <a:rPr lang="tr-TR" sz="1600" dirty="0">
                <a:solidFill>
                  <a:schemeClr val="tx1">
                    <a:lumMod val="65000"/>
                    <a:lumOff val="35000"/>
                  </a:schemeClr>
                </a:solidFill>
              </a:rPr>
              <a:t>Taşra Teşkilatında yeterli personelin bulunmaması halinde komisyon en az üç kişiden oluşur.</a:t>
            </a:r>
          </a:p>
        </p:txBody>
      </p:sp>
      <p:sp>
        <p:nvSpPr>
          <p:cNvPr id="10" name="Dikdörtgen 9">
            <a:extLst>
              <a:ext uri="{FF2B5EF4-FFF2-40B4-BE49-F238E27FC236}">
                <a16:creationId xmlns:a16="http://schemas.microsoft.com/office/drawing/2014/main" id="{7E4B4CC1-B5D0-47B9-AD0E-3F42D6B81EC4}"/>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1C69A925-8ED9-434C-A25F-A6B70FC3C09D}"/>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C7247E81-30A7-42C0-A74F-131AFCF77FD5}"/>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FB1C7933-8593-4AA9-B401-68C1B0F2A7EB}"/>
              </a:ext>
            </a:extLst>
          </p:cNvPr>
          <p:cNvSpPr/>
          <p:nvPr/>
        </p:nvSpPr>
        <p:spPr>
          <a:xfrm>
            <a:off x="727586" y="2000478"/>
            <a:ext cx="7705213"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a:t>
            </a:r>
            <a:r>
              <a:rPr lang="tr-TR" sz="1400">
                <a:solidFill>
                  <a:srgbClr val="DE0000"/>
                </a:solidFill>
              </a:rPr>
              <a:t>Arşiv ayıklama ve imha komisyonlarının oluşturulması</a:t>
            </a:r>
            <a:r>
              <a:rPr lang="tr-TR" sz="1400">
                <a:solidFill>
                  <a:srgbClr val="EA0000"/>
                </a:solidFill>
              </a:rPr>
              <a:t>)</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53085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22</a:t>
            </a:fld>
            <a:endParaRPr lang="en-US"/>
          </a:p>
        </p:txBody>
      </p:sp>
      <p:sp>
        <p:nvSpPr>
          <p:cNvPr id="5" name="Dikdörtgen 4"/>
          <p:cNvSpPr/>
          <p:nvPr/>
        </p:nvSpPr>
        <p:spPr>
          <a:xfrm>
            <a:off x="768186" y="2410663"/>
            <a:ext cx="5873504" cy="338554"/>
          </a:xfrm>
          <a:prstGeom prst="rect">
            <a:avLst/>
          </a:prstGeom>
        </p:spPr>
        <p:txBody>
          <a:bodyPr wrap="square">
            <a:spAutoFit/>
          </a:bodyPr>
          <a:lstStyle/>
          <a:p>
            <a:r>
              <a:rPr lang="tr-TR" sz="1600" b="1">
                <a:solidFill>
                  <a:schemeClr val="tx1">
                    <a:lumMod val="65000"/>
                    <a:lumOff val="35000"/>
                  </a:schemeClr>
                </a:solidFill>
              </a:rPr>
              <a:t>İŞLEME TABİ OLMAYACAK BELGELER</a:t>
            </a:r>
          </a:p>
        </p:txBody>
      </p:sp>
      <p:sp>
        <p:nvSpPr>
          <p:cNvPr id="6" name="Dikdörtgen 5"/>
          <p:cNvSpPr/>
          <p:nvPr/>
        </p:nvSpPr>
        <p:spPr>
          <a:xfrm>
            <a:off x="481994" y="2759316"/>
            <a:ext cx="7517702" cy="830997"/>
          </a:xfrm>
          <a:prstGeom prst="rect">
            <a:avLst/>
          </a:prstGeom>
        </p:spPr>
        <p:txBody>
          <a:bodyPr wrap="square">
            <a:spAutoFit/>
          </a:bodyPr>
          <a:lstStyle/>
          <a:p>
            <a:pPr marL="285750" indent="-285750" algn="just">
              <a:buFont typeface="Wingdings" panose="05000000000000000000" pitchFamily="2" charset="2"/>
              <a:buChar char="§"/>
            </a:pPr>
            <a:r>
              <a:rPr lang="tr-TR" sz="1600">
                <a:solidFill>
                  <a:schemeClr val="tx1">
                    <a:lumMod val="65000"/>
                    <a:lumOff val="35000"/>
                  </a:schemeClr>
                </a:solidFill>
                <a:cs typeface="Times New Roman" panose="02020603050405020304" pitchFamily="18" charset="0"/>
              </a:rPr>
              <a:t>Mevzuat hükümleri ve saklama planlarına göre saklama süresini tamamlamayan, herhangi bir davaya konu olan belgeler, öngörülen saklama süresi tamamlanıncaya ve/veya dava sonuçlanıncaya  kadar, ayıklama ve imha işlemine tabii tutulamaz.</a:t>
            </a:r>
          </a:p>
        </p:txBody>
      </p:sp>
      <p:sp>
        <p:nvSpPr>
          <p:cNvPr id="10" name="Unvan 4"/>
          <p:cNvSpPr txBox="1">
            <a:spLocks/>
          </p:cNvSpPr>
          <p:nvPr/>
        </p:nvSpPr>
        <p:spPr>
          <a:xfrm>
            <a:off x="768186" y="4478244"/>
            <a:ext cx="8513465" cy="461665"/>
          </a:xfrm>
          <a:prstGeom prst="rect">
            <a:avLst/>
          </a:prstGeom>
        </p:spPr>
        <p:txBody>
          <a:bodyPr wrap="square">
            <a:spAutoFit/>
          </a:bodyPr>
          <a:lstStyle>
            <a:defPPr>
              <a:defRPr lang="en-US"/>
            </a:defPPr>
            <a:lvl1pPr>
              <a:defRPr sz="1600" b="1">
                <a:solidFill>
                  <a:schemeClr val="tx1">
                    <a:lumMod val="65000"/>
                    <a:lumOff val="35000"/>
                  </a:schemeClr>
                </a:solidFill>
              </a:defRPr>
            </a:lvl1pPr>
          </a:lstStyle>
          <a:p>
            <a:r>
              <a:rPr lang="tr-TR"/>
              <a:t>AYIKLAMA İMHA KOMİSYONLARININ ÇALIŞMA ESASLARI</a:t>
            </a:r>
          </a:p>
        </p:txBody>
      </p:sp>
      <p:sp>
        <p:nvSpPr>
          <p:cNvPr id="7" name="Dikdörtgen 6"/>
          <p:cNvSpPr/>
          <p:nvPr/>
        </p:nvSpPr>
        <p:spPr>
          <a:xfrm>
            <a:off x="481995" y="4939909"/>
            <a:ext cx="7950806" cy="1077218"/>
          </a:xfrm>
          <a:prstGeom prst="rect">
            <a:avLst/>
          </a:prstGeom>
        </p:spPr>
        <p:txBody>
          <a:bodyPr wrap="square">
            <a:spAutoFit/>
          </a:bodyPr>
          <a:lstStyle/>
          <a:p>
            <a:pPr marL="285750" indent="-285750" algn="just">
              <a:buFont typeface="Wingdings" panose="05000000000000000000" pitchFamily="2" charset="2"/>
              <a:buChar char="§"/>
            </a:pPr>
            <a:r>
              <a:rPr lang="tr-TR" sz="1600">
                <a:solidFill>
                  <a:schemeClr val="tx1">
                    <a:lumMod val="65000"/>
                    <a:lumOff val="35000"/>
                  </a:schemeClr>
                </a:solidFill>
                <a:cs typeface="Times New Roman" panose="02020603050405020304" pitchFamily="18" charset="0"/>
              </a:rPr>
              <a:t>Ayıklama ve İmha Komisyonları, her yılın mart ayı başında çalışmaya başlar.</a:t>
            </a:r>
          </a:p>
          <a:p>
            <a:pPr marL="285750" indent="-285750" algn="just">
              <a:buFont typeface="Wingdings" panose="05000000000000000000" pitchFamily="2" charset="2"/>
              <a:buChar char="§"/>
            </a:pPr>
            <a:r>
              <a:rPr lang="tr-TR" sz="1600">
                <a:solidFill>
                  <a:schemeClr val="tx1">
                    <a:lumMod val="65000"/>
                    <a:lumOff val="35000"/>
                  </a:schemeClr>
                </a:solidFill>
                <a:cs typeface="Times New Roman" panose="02020603050405020304" pitchFamily="18" charset="0"/>
              </a:rPr>
              <a:t>Komisyonlar üye tam sayısı ile toplanır ve kararlarını oy çokluğu ile alır. Tereddüt halinde söz konusu belgelerin saklanmasına karar verilmiş sayılır.</a:t>
            </a:r>
          </a:p>
          <a:p>
            <a:pPr marL="285750" indent="-285750" algn="just">
              <a:buFont typeface="Wingdings" panose="05000000000000000000" pitchFamily="2" charset="2"/>
              <a:buChar char="§"/>
            </a:pPr>
            <a:r>
              <a:rPr lang="tr-TR" sz="1600">
                <a:solidFill>
                  <a:schemeClr val="tx1">
                    <a:lumMod val="65000"/>
                    <a:lumOff val="35000"/>
                  </a:schemeClr>
                </a:solidFill>
                <a:cs typeface="Times New Roman" panose="02020603050405020304" pitchFamily="18" charset="0"/>
              </a:rPr>
              <a:t>İmhası reddedilen belgeler sonraki yıllarda ilgili komisyonlarca değerlendirilir.</a:t>
            </a:r>
          </a:p>
        </p:txBody>
      </p:sp>
      <p:sp>
        <p:nvSpPr>
          <p:cNvPr id="13" name="Dikdörtgen 12">
            <a:extLst>
              <a:ext uri="{FF2B5EF4-FFF2-40B4-BE49-F238E27FC236}">
                <a16:creationId xmlns:a16="http://schemas.microsoft.com/office/drawing/2014/main" id="{F724D173-B7DF-4171-9618-8876A4BA333E}"/>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4" name="Metin kutusu 13">
            <a:extLst>
              <a:ext uri="{FF2B5EF4-FFF2-40B4-BE49-F238E27FC236}">
                <a16:creationId xmlns:a16="http://schemas.microsoft.com/office/drawing/2014/main" id="{18977E83-851A-4C76-85E6-D38571FB0CEE}"/>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5" name="Dikdörtgen 14">
            <a:extLst>
              <a:ext uri="{FF2B5EF4-FFF2-40B4-BE49-F238E27FC236}">
                <a16:creationId xmlns:a16="http://schemas.microsoft.com/office/drawing/2014/main" id="{28B429CC-0876-444F-917F-FC8154DB2031}"/>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9" name="Dikdörtgen: Tek Köşesi Kesik 18">
            <a:extLst>
              <a:ext uri="{FF2B5EF4-FFF2-40B4-BE49-F238E27FC236}">
                <a16:creationId xmlns:a16="http://schemas.microsoft.com/office/drawing/2014/main" id="{DBD78CF1-92E6-4FA6-B961-5352F0BE9BF7}"/>
              </a:ext>
            </a:extLst>
          </p:cNvPr>
          <p:cNvSpPr/>
          <p:nvPr/>
        </p:nvSpPr>
        <p:spPr>
          <a:xfrm>
            <a:off x="546100" y="1666512"/>
            <a:ext cx="788670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428908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23</a:t>
            </a:fld>
            <a:endParaRPr lang="en-US"/>
          </a:p>
        </p:txBody>
      </p:sp>
      <p:sp>
        <p:nvSpPr>
          <p:cNvPr id="6" name="Dikdörtgen 5"/>
          <p:cNvSpPr/>
          <p:nvPr/>
        </p:nvSpPr>
        <p:spPr>
          <a:xfrm>
            <a:off x="654480" y="2428583"/>
            <a:ext cx="7889752" cy="4093428"/>
          </a:xfrm>
          <a:prstGeom prst="rect">
            <a:avLst/>
          </a:prstGeom>
        </p:spPr>
        <p:txBody>
          <a:bodyPr wrap="square">
            <a:spAutoFit/>
          </a:bodyPr>
          <a:lstStyle/>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İmha edilecek belgeler için Bakanlığımız Arşiv Hizmetleri Yönergesi ekinde yer alan (EK-5) İmha Listesi hazırlanır ve her sayfası, Ayıklama ve İmha Komisyon Başkanı ve üyeleri tarafından imzalanır.</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Hazırlanan imha listeleri Merkezi Arşivlerde, Kurum arşivinin uygun görüşü alındıktan sonra bu birimlerin en üst amirlerinin veya yetki verdiği kişinin (Vali veya yetki verdiği İl Müdürü) onayına müteakip kesinlik kazanır.</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Onay İşlemlerinde belgelerin ne şekilde imha edileceği belirtilir.</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Ayıklama ve İmha Komisyonlarınca ayıklanan ve imhasına karar verilen belgeler, imha işlemleri kesinlik kazanıncaya kadar düzenli bir şekilde muhafaza edilir.</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İmha İşlemi, düzenlenecek tutanakla tespit edilir.</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Hazırlanan imha listeleri, tutanakları ve bunlarla ilgili her türlü belge on yıl süreyle muhafaza edilir.</a:t>
            </a:r>
          </a:p>
        </p:txBody>
      </p:sp>
      <p:sp>
        <p:nvSpPr>
          <p:cNvPr id="10" name="Dikdörtgen 9">
            <a:extLst>
              <a:ext uri="{FF2B5EF4-FFF2-40B4-BE49-F238E27FC236}">
                <a16:creationId xmlns:a16="http://schemas.microsoft.com/office/drawing/2014/main" id="{E775CE6C-89F8-4419-9626-369938A81B25}"/>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8A5FF995-4428-4E9B-9AEE-D97D7F7413BB}"/>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4376126F-C360-43CF-9C1F-6EB86AA45D19}"/>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889D6AE1-7980-41E7-912F-016B3C03A3AF}"/>
              </a:ext>
            </a:extLst>
          </p:cNvPr>
          <p:cNvSpPr/>
          <p:nvPr/>
        </p:nvSpPr>
        <p:spPr>
          <a:xfrm>
            <a:off x="776748" y="1666512"/>
            <a:ext cx="7656052"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(İmha Listelerinin Düzenlenmesi)</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359564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24</a:t>
            </a:fld>
            <a:endParaRPr lang="en-US"/>
          </a:p>
        </p:txBody>
      </p:sp>
      <p:sp>
        <p:nvSpPr>
          <p:cNvPr id="6" name="Dikdörtgen 5"/>
          <p:cNvSpPr/>
          <p:nvPr/>
        </p:nvSpPr>
        <p:spPr>
          <a:xfrm>
            <a:off x="638792" y="2639884"/>
            <a:ext cx="7694682" cy="3046988"/>
          </a:xfrm>
          <a:prstGeom prst="rect">
            <a:avLst/>
          </a:prstGeom>
        </p:spPr>
        <p:txBody>
          <a:bodyPr wrap="square">
            <a:spAutoFit/>
          </a:bodyPr>
          <a:lstStyle/>
          <a:p>
            <a:pPr marL="285750" indent="-2857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İmha edilecek belgeler, başkaları tarafından görülüp okunması mümkün olmayacak şekilde parçalanır ve geri dönüşümde kullanılmak üzere değerlendirilir.</a:t>
            </a:r>
          </a:p>
          <a:p>
            <a:pPr marL="171450" indent="-1714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Özelliği gereği imha şekli kendi mevzuatında belirlenmiş belgenin imhası hakkında ilgili mevzuat hükümleri uygulanır.</a:t>
            </a:r>
          </a:p>
          <a:p>
            <a:pPr marL="171450" indent="-171450" algn="just">
              <a:buFont typeface="Wingdings" panose="05000000000000000000" pitchFamily="2" charset="2"/>
              <a:buChar char="§"/>
            </a:pPr>
            <a:endParaRPr lang="tr-TR" sz="16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İmhalık evrakın tasfiyesi, Çevre İzin ve Lisans Yönetmeliği ile Atık Ön İşlem ve Geri Kazanım Tesislerinin Genel Esaslarına İlişkin Yönetmelikler kapsamında Çevre, Şehircilik ve İklim Değişikliği Bakanlığı tarafından düzenlenen söz konusu atık kodlarının tanımlı olduğu Çevre İzin ve Lisans Belgesi veya Atık Ön İşlem Lisansı Belgesine sahip kuruluşlarca gerçekleştirilir.</a:t>
            </a:r>
          </a:p>
        </p:txBody>
      </p:sp>
      <p:sp>
        <p:nvSpPr>
          <p:cNvPr id="10" name="Dikdörtgen 9">
            <a:extLst>
              <a:ext uri="{FF2B5EF4-FFF2-40B4-BE49-F238E27FC236}">
                <a16:creationId xmlns:a16="http://schemas.microsoft.com/office/drawing/2014/main" id="{F7CA2896-1A97-411A-8708-176BBBF175FE}"/>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8E6D233F-7988-440A-A57F-3753C955BE2A}"/>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842E9857-8E97-4A9A-88AC-A2E7EBC6AA21}"/>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FE272F8B-FE8E-4ADB-8242-44729B61292B}"/>
              </a:ext>
            </a:extLst>
          </p:cNvPr>
          <p:cNvSpPr/>
          <p:nvPr/>
        </p:nvSpPr>
        <p:spPr>
          <a:xfrm>
            <a:off x="740123" y="1969620"/>
            <a:ext cx="7694682"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(İmha Şekilleri)</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655318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25</a:t>
            </a:fld>
            <a:endParaRPr lang="en-US"/>
          </a:p>
        </p:txBody>
      </p:sp>
      <p:sp>
        <p:nvSpPr>
          <p:cNvPr id="6" name="Dikdörtgen 5"/>
          <p:cNvSpPr/>
          <p:nvPr/>
        </p:nvSpPr>
        <p:spPr>
          <a:xfrm>
            <a:off x="580103" y="2710700"/>
            <a:ext cx="7944465" cy="2923877"/>
          </a:xfrm>
          <a:prstGeom prst="rect">
            <a:avLst/>
          </a:prstGeom>
        </p:spPr>
        <p:txBody>
          <a:bodyPr wrap="square">
            <a:spAutoFit/>
          </a:bodyPr>
          <a:lstStyle/>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İl Müdürlüğünde ve İl Müdürlüğüne bağlı kuruluşlarda yapılacak ayıklama imha işlemleri sürecinin tamamı, İl Müdürlüğünce belge yöneticisi başkanlığı gözetiminde yapılır.</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Üst Makam Onayı; Bakanlığımız Destek Hizmetleri Dairesi Başkanlığından alınan uygunluk görüşünden sonra İl Müdürlüğü Belge Yöneticisi, Valilik yetki verdiyse İl Müdüründen, yetki verilmediyse Valilik makamından onay alınır. (bkz. 32. Sayfa)</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İl Müdürlüğüne bağlı kuruluşlar İl Müdürlüğü Belge Yöneticisinin bilgisi dışında herhangi bir işlem yapamaz.</a:t>
            </a:r>
          </a:p>
          <a:p>
            <a:pPr marL="285750" indent="-285750" algn="just">
              <a:buFont typeface="Wingdings" panose="05000000000000000000" pitchFamily="2" charset="2"/>
              <a:buChar char="§"/>
            </a:pPr>
            <a:endParaRPr lang="tr-TR" sz="1200" dirty="0">
              <a:solidFill>
                <a:schemeClr val="tx1">
                  <a:lumMod val="65000"/>
                  <a:lumOff val="35000"/>
                </a:schemeClr>
              </a:solidFill>
              <a:cs typeface="Times New Roman" panose="02020603050405020304" pitchFamily="18" charset="0"/>
            </a:endParaRPr>
          </a:p>
          <a:p>
            <a:pPr marL="285750" indent="-285750" algn="just">
              <a:buFont typeface="Wingdings" panose="05000000000000000000" pitchFamily="2" charset="2"/>
              <a:buChar char="§"/>
            </a:pPr>
            <a:r>
              <a:rPr lang="tr-TR" sz="1600" dirty="0">
                <a:solidFill>
                  <a:schemeClr val="tx1">
                    <a:lumMod val="65000"/>
                    <a:lumOff val="35000"/>
                  </a:schemeClr>
                </a:solidFill>
                <a:cs typeface="Times New Roman" panose="02020603050405020304" pitchFamily="18" charset="0"/>
              </a:rPr>
              <a:t>İl Müdürlükleri ve Kuruluşlarda yapılan ayıklama imha işlemlerinin tüm sürecinden İl Müdürlüğü Belge Yöneticisi sorumludur.</a:t>
            </a:r>
          </a:p>
        </p:txBody>
      </p:sp>
      <p:sp>
        <p:nvSpPr>
          <p:cNvPr id="10" name="Dikdörtgen 9">
            <a:extLst>
              <a:ext uri="{FF2B5EF4-FFF2-40B4-BE49-F238E27FC236}">
                <a16:creationId xmlns:a16="http://schemas.microsoft.com/office/drawing/2014/main" id="{CD4BA457-4B26-4988-A41E-6FC8EC58A0DE}"/>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058BF0A5-E987-41C1-A473-9F864E61D1DD}"/>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58E0141F-33F9-4D50-A1CB-E7D29D295244}"/>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0B58074E-E27A-4DD4-8F97-94EB5CC2E70D}"/>
              </a:ext>
            </a:extLst>
          </p:cNvPr>
          <p:cNvSpPr/>
          <p:nvPr/>
        </p:nvSpPr>
        <p:spPr>
          <a:xfrm>
            <a:off x="656485" y="1969620"/>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(DİKKAT EDİLMESİ GEREKEN HUSUSLAR)</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457915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26</a:t>
            </a:fld>
            <a:endParaRPr lang="en-US"/>
          </a:p>
        </p:txBody>
      </p:sp>
      <p:sp>
        <p:nvSpPr>
          <p:cNvPr id="6" name="Dikdörtgen 5"/>
          <p:cNvSpPr/>
          <p:nvPr/>
        </p:nvSpPr>
        <p:spPr>
          <a:xfrm>
            <a:off x="656485" y="3050947"/>
            <a:ext cx="7778320" cy="3139321"/>
          </a:xfrm>
          <a:prstGeom prst="rect">
            <a:avLst/>
          </a:prstGeom>
        </p:spPr>
        <p:txBody>
          <a:bodyPr wrap="square">
            <a:spAutoFit/>
          </a:bodyPr>
          <a:lstStyle/>
          <a:p>
            <a:pPr marL="285750" indent="-285750" algn="just">
              <a:buFont typeface="Wingdings" panose="05000000000000000000" pitchFamily="2" charset="2"/>
              <a:buChar char="§"/>
            </a:pPr>
            <a:r>
              <a:rPr lang="tr-TR" sz="1600" dirty="0" err="1">
                <a:cs typeface="Times New Roman" panose="02020603050405020304" pitchFamily="18" charset="0"/>
              </a:rPr>
              <a:t>Belgenet</a:t>
            </a:r>
            <a:r>
              <a:rPr lang="tr-TR" sz="1600" dirty="0">
                <a:cs typeface="Times New Roman" panose="02020603050405020304" pitchFamily="18" charset="0"/>
              </a:rPr>
              <a:t> sisteminden oluşturulan evrakın çıktısı fotokopi/suret evrak olduğundan saklama süresi yoktur.</a:t>
            </a:r>
          </a:p>
          <a:p>
            <a:pPr marL="171450" indent="-171450" algn="just">
              <a:buFont typeface="Wingdings" panose="05000000000000000000" pitchFamily="2" charset="2"/>
              <a:buChar char="§"/>
            </a:pPr>
            <a:endParaRPr lang="tr-TR" sz="1200" dirty="0">
              <a:cs typeface="Times New Roman" panose="02020603050405020304" pitchFamily="18" charset="0"/>
            </a:endParaRPr>
          </a:p>
          <a:p>
            <a:pPr marL="285750" indent="-285750" algn="just">
              <a:buFont typeface="Wingdings" panose="05000000000000000000" pitchFamily="2" charset="2"/>
              <a:buChar char="§"/>
            </a:pPr>
            <a:r>
              <a:rPr lang="tr-TR" sz="1600" dirty="0">
                <a:cs typeface="Times New Roman" panose="02020603050405020304" pitchFamily="18" charset="0"/>
              </a:rPr>
              <a:t>Tasarruf Tedbirleri Kapsamında Belgenet sisteminden oluşturulan evrakın çıktısı alınmamalıdır.</a:t>
            </a:r>
          </a:p>
          <a:p>
            <a:pPr marL="171450" indent="-171450" algn="just">
              <a:buFont typeface="Wingdings" panose="05000000000000000000" pitchFamily="2" charset="2"/>
              <a:buChar char="§"/>
            </a:pPr>
            <a:endParaRPr lang="tr-TR" sz="1200" dirty="0">
              <a:cs typeface="Times New Roman" panose="02020603050405020304" pitchFamily="18" charset="0"/>
            </a:endParaRPr>
          </a:p>
          <a:p>
            <a:pPr marL="285750" indent="-285750" algn="just">
              <a:buFont typeface="Wingdings" panose="05000000000000000000" pitchFamily="2" charset="2"/>
              <a:buChar char="§"/>
            </a:pPr>
            <a:r>
              <a:rPr lang="tr-TR" sz="1600" dirty="0">
                <a:cs typeface="Times New Roman" panose="02020603050405020304" pitchFamily="18" charset="0"/>
              </a:rPr>
              <a:t>İmha listeleri hazırlanırken, evrakın konusu, standart dosya planı, kodu ve evrakın işlem yapıldığı son tarih mutlaka olmalıdır.</a:t>
            </a:r>
          </a:p>
          <a:p>
            <a:pPr marL="171450" indent="-171450" algn="just">
              <a:buFont typeface="Wingdings" panose="05000000000000000000" pitchFamily="2" charset="2"/>
              <a:buChar char="§"/>
            </a:pPr>
            <a:endParaRPr lang="tr-TR" sz="1200" dirty="0">
              <a:cs typeface="Times New Roman" panose="02020603050405020304" pitchFamily="18" charset="0"/>
            </a:endParaRPr>
          </a:p>
          <a:p>
            <a:pPr marL="285750" indent="-285750" algn="just">
              <a:buFont typeface="Wingdings" panose="05000000000000000000" pitchFamily="2" charset="2"/>
              <a:buChar char="§"/>
            </a:pPr>
            <a:r>
              <a:rPr lang="tr-TR" sz="1600" dirty="0">
                <a:cs typeface="Times New Roman" panose="02020603050405020304" pitchFamily="18" charset="0"/>
              </a:rPr>
              <a:t>İmha listesinin her sayfası komisyon üyeleri tarafından imzalanmalıdır.</a:t>
            </a:r>
          </a:p>
          <a:p>
            <a:pPr marL="171450" indent="-171450" algn="just">
              <a:buFont typeface="Wingdings" panose="05000000000000000000" pitchFamily="2" charset="2"/>
              <a:buChar char="§"/>
            </a:pPr>
            <a:endParaRPr lang="tr-TR" sz="1200" dirty="0">
              <a:cs typeface="Times New Roman" panose="02020603050405020304" pitchFamily="18" charset="0"/>
            </a:endParaRPr>
          </a:p>
          <a:p>
            <a:pPr marL="285750" indent="-285750" algn="just">
              <a:buFont typeface="Wingdings" panose="05000000000000000000" pitchFamily="2" charset="2"/>
              <a:buChar char="§"/>
            </a:pPr>
            <a:r>
              <a:rPr lang="tr-TR" sz="1600" dirty="0">
                <a:cs typeface="Times New Roman" panose="02020603050405020304" pitchFamily="18" charset="0"/>
              </a:rPr>
              <a:t>İl Müdürlüğünde veya kuruluşlarda yapılacak her ayıklama imha işlemlerinde komisyon oluşturulması için İl Müdürlüğü Makamından onay alınır.</a:t>
            </a:r>
          </a:p>
        </p:txBody>
      </p:sp>
      <p:sp>
        <p:nvSpPr>
          <p:cNvPr id="10" name="Dikdörtgen 9">
            <a:extLst>
              <a:ext uri="{FF2B5EF4-FFF2-40B4-BE49-F238E27FC236}">
                <a16:creationId xmlns:a16="http://schemas.microsoft.com/office/drawing/2014/main" id="{AFCA2223-F1FD-4F5E-9DF8-4D40FCE2BA41}"/>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36B035E1-725F-4809-B3CD-2CF3A2720A0B}"/>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4634E430-14F7-4178-B3F7-CA0D445C1C0C}"/>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681D1523-A9A6-40E5-8A8E-7D4208A0059B}"/>
              </a:ext>
            </a:extLst>
          </p:cNvPr>
          <p:cNvSpPr/>
          <p:nvPr/>
        </p:nvSpPr>
        <p:spPr>
          <a:xfrm>
            <a:off x="776747" y="1969620"/>
            <a:ext cx="7658057"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(DİKKAT EDİLMESİ GEREKEN HUSUSLAR)</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363950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27</a:t>
            </a:fld>
            <a:endParaRPr lang="en-US"/>
          </a:p>
        </p:txBody>
      </p:sp>
      <p:pic>
        <p:nvPicPr>
          <p:cNvPr id="8" name="Resim 7"/>
          <p:cNvPicPr>
            <a:picLocks noChangeAspect="1"/>
          </p:cNvPicPr>
          <p:nvPr/>
        </p:nvPicPr>
        <p:blipFill>
          <a:blip r:embed="rId3"/>
          <a:stretch>
            <a:fillRect/>
          </a:stretch>
        </p:blipFill>
        <p:spPr>
          <a:xfrm>
            <a:off x="580316" y="1412064"/>
            <a:ext cx="7625857" cy="4944288"/>
          </a:xfrm>
          <a:prstGeom prst="rect">
            <a:avLst/>
          </a:prstGeom>
        </p:spPr>
      </p:pic>
      <p:sp>
        <p:nvSpPr>
          <p:cNvPr id="9" name="Dikdörtgen 8">
            <a:extLst>
              <a:ext uri="{FF2B5EF4-FFF2-40B4-BE49-F238E27FC236}">
                <a16:creationId xmlns:a16="http://schemas.microsoft.com/office/drawing/2014/main" id="{522985A2-0AD6-4814-B113-29F6B954E338}"/>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02C0A5D6-032A-46CB-B163-1995C790E955}"/>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EC4E0263-9F39-4C3D-A500-452C7868E8F4}"/>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918504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28</a:t>
            </a:fld>
            <a:endParaRPr lang="en-US"/>
          </a:p>
        </p:txBody>
      </p:sp>
      <p:pic>
        <p:nvPicPr>
          <p:cNvPr id="8" name="Resim 7"/>
          <p:cNvPicPr>
            <a:picLocks noChangeAspect="1"/>
          </p:cNvPicPr>
          <p:nvPr/>
        </p:nvPicPr>
        <p:blipFill>
          <a:blip r:embed="rId3"/>
          <a:stretch>
            <a:fillRect/>
          </a:stretch>
        </p:blipFill>
        <p:spPr>
          <a:xfrm>
            <a:off x="870897" y="1796138"/>
            <a:ext cx="7083639" cy="4591050"/>
          </a:xfrm>
          <a:prstGeom prst="rect">
            <a:avLst/>
          </a:prstGeom>
          <a:ln>
            <a:solidFill>
              <a:schemeClr val="bg1">
                <a:lumMod val="75000"/>
              </a:schemeClr>
            </a:solidFill>
          </a:ln>
        </p:spPr>
      </p:pic>
      <p:sp>
        <p:nvSpPr>
          <p:cNvPr id="9" name="Dikdörtgen 8">
            <a:extLst>
              <a:ext uri="{FF2B5EF4-FFF2-40B4-BE49-F238E27FC236}">
                <a16:creationId xmlns:a16="http://schemas.microsoft.com/office/drawing/2014/main" id="{37B77049-3132-47B4-B592-66A4A3F7AB80}"/>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09DFDA63-7270-4D7B-BCDF-E459E182F093}"/>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4AE99BAC-D196-461A-B3AD-CF76824DE6CB}"/>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546946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29</a:t>
            </a:fld>
            <a:endParaRPr lang="en-US"/>
          </a:p>
        </p:txBody>
      </p:sp>
      <p:sp>
        <p:nvSpPr>
          <p:cNvPr id="5" name="Dikdörtgen 4"/>
          <p:cNvSpPr/>
          <p:nvPr/>
        </p:nvSpPr>
        <p:spPr>
          <a:xfrm>
            <a:off x="1125727" y="6157606"/>
            <a:ext cx="7083639" cy="523220"/>
          </a:xfrm>
          <a:prstGeom prst="rect">
            <a:avLst/>
          </a:prstGeom>
        </p:spPr>
        <p:txBody>
          <a:bodyPr wrap="square">
            <a:spAutoFit/>
          </a:bodyPr>
          <a:lstStyle/>
          <a:p>
            <a:pPr algn="ctr"/>
            <a:r>
              <a:rPr lang="tr-TR" sz="1600" b="1">
                <a:cs typeface="Times New Roman" panose="02020603050405020304" pitchFamily="18" charset="0"/>
              </a:rPr>
              <a:t>KOMİSYON OLUŞTURULUR</a:t>
            </a:r>
            <a:r>
              <a:rPr lang="tr-TR" sz="1200"/>
              <a:t/>
            </a:r>
            <a:br>
              <a:rPr lang="tr-TR" sz="1200"/>
            </a:br>
            <a:r>
              <a:rPr lang="tr-TR" sz="1200">
                <a:latin typeface="Times New Roman" panose="02020603050405020304" pitchFamily="18" charset="0"/>
                <a:cs typeface="Times New Roman" panose="02020603050405020304" pitchFamily="18" charset="0"/>
              </a:rPr>
              <a:t>Komisyon İl Müdürlüğü Onayı ile Oluşturulur</a:t>
            </a:r>
            <a:endParaRPr lang="tr-TR" sz="1200"/>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948" y="2216010"/>
            <a:ext cx="7705761" cy="3924897"/>
          </a:xfrm>
          <a:prstGeom prst="rect">
            <a:avLst/>
          </a:prstGeom>
        </p:spPr>
      </p:pic>
      <p:sp>
        <p:nvSpPr>
          <p:cNvPr id="10" name="Dikdörtgen 9">
            <a:extLst>
              <a:ext uri="{FF2B5EF4-FFF2-40B4-BE49-F238E27FC236}">
                <a16:creationId xmlns:a16="http://schemas.microsoft.com/office/drawing/2014/main" id="{F219B6ED-DD18-46A0-A2E9-9AC82220EFB1}"/>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6245CDFE-C2C3-4442-B094-D185681A8A66}"/>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AE6FA375-2189-4367-8294-6687D47FA2DD}"/>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23D80E4D-EA27-451C-B328-B5A4315FCF85}"/>
              </a:ext>
            </a:extLst>
          </p:cNvPr>
          <p:cNvSpPr/>
          <p:nvPr/>
        </p:nvSpPr>
        <p:spPr>
          <a:xfrm>
            <a:off x="654480" y="1425728"/>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(Nasıl Yapılır)</a:t>
            </a:r>
            <a:endParaRPr lang="tr-TR" sz="1600">
              <a:solidFill>
                <a:srgbClr val="EA0000"/>
              </a:solidFill>
            </a:endParaRP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506675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30</a:t>
            </a:fld>
            <a:endParaRPr lang="en-US"/>
          </a:p>
        </p:txBody>
      </p:sp>
      <p:sp>
        <p:nvSpPr>
          <p:cNvPr id="5" name="Dikdörtgen 4"/>
          <p:cNvSpPr/>
          <p:nvPr/>
        </p:nvSpPr>
        <p:spPr>
          <a:xfrm>
            <a:off x="851426" y="6370933"/>
            <a:ext cx="7083638" cy="307777"/>
          </a:xfrm>
          <a:prstGeom prst="rect">
            <a:avLst/>
          </a:prstGeom>
        </p:spPr>
        <p:txBody>
          <a:bodyPr wrap="square">
            <a:spAutoFit/>
          </a:bodyPr>
          <a:lstStyle/>
          <a:p>
            <a:pPr algn="ctr"/>
            <a:r>
              <a:rPr lang="tr-TR" sz="1400" b="1"/>
              <a:t>İMHA LİSTESİ HAZIRLANIR</a:t>
            </a:r>
            <a:endParaRPr lang="tr-TR" sz="1400"/>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480" y="1781437"/>
            <a:ext cx="7806680" cy="4589496"/>
          </a:xfrm>
          <a:prstGeom prst="rect">
            <a:avLst/>
          </a:prstGeom>
        </p:spPr>
      </p:pic>
      <p:sp>
        <p:nvSpPr>
          <p:cNvPr id="10" name="Dikdörtgen 9">
            <a:extLst>
              <a:ext uri="{FF2B5EF4-FFF2-40B4-BE49-F238E27FC236}">
                <a16:creationId xmlns:a16="http://schemas.microsoft.com/office/drawing/2014/main" id="{73766ACE-625E-4D8A-8CAA-85E20AF9C4D4}"/>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B2506C02-BECD-470D-B3D7-665A1030E120}"/>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0C8B5525-B945-4F15-A432-73CB4BE36FF1}"/>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A340AAD7-2A61-40CC-8CC8-57156ADDE6E4}"/>
              </a:ext>
            </a:extLst>
          </p:cNvPr>
          <p:cNvSpPr/>
          <p:nvPr/>
        </p:nvSpPr>
        <p:spPr>
          <a:xfrm>
            <a:off x="682840" y="1157876"/>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(Nasıl Yapılır)</a:t>
            </a:r>
            <a:endParaRPr lang="tr-TR" sz="1600">
              <a:solidFill>
                <a:srgbClr val="EA0000"/>
              </a:solidFill>
            </a:endParaRP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846276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31</a:t>
            </a:fld>
            <a:endParaRPr lang="en-US"/>
          </a:p>
        </p:txBody>
      </p:sp>
      <p:sp>
        <p:nvSpPr>
          <p:cNvPr id="5" name="Dikdörtgen 4"/>
          <p:cNvSpPr/>
          <p:nvPr/>
        </p:nvSpPr>
        <p:spPr>
          <a:xfrm>
            <a:off x="623115" y="2217848"/>
            <a:ext cx="2662374" cy="2542363"/>
          </a:xfrm>
          <a:prstGeom prst="rect">
            <a:avLst/>
          </a:prstGeom>
        </p:spPr>
        <p:txBody>
          <a:bodyPr wrap="square">
            <a:spAutoFit/>
          </a:bodyPr>
          <a:lstStyle/>
          <a:p>
            <a:pPr>
              <a:lnSpc>
                <a:spcPct val="150000"/>
              </a:lnSpc>
            </a:pPr>
            <a:r>
              <a:rPr lang="tr-TR" b="1">
                <a:solidFill>
                  <a:schemeClr val="tx1">
                    <a:lumMod val="65000"/>
                    <a:lumOff val="35000"/>
                  </a:schemeClr>
                </a:solidFill>
              </a:rPr>
              <a:t>HAZIRLANAN İMHA LİSTESİ BAKANLIĞIMIZ DESTEK HİZMETLERİ DAİRESİ BAŞKANLIĞINA UYGUNLUK GÖRÜŞÜ İÇİN GÖNDERİLİR</a:t>
            </a:r>
            <a:endParaRPr lang="tr-TR">
              <a:solidFill>
                <a:schemeClr val="tx1">
                  <a:lumMod val="65000"/>
                  <a:lumOff val="35000"/>
                </a:schemeClr>
              </a:solidFill>
            </a:endParaRPr>
          </a:p>
        </p:txBody>
      </p:sp>
      <p:pic>
        <p:nvPicPr>
          <p:cNvPr id="9" name="Resim 8"/>
          <p:cNvPicPr>
            <a:picLocks noChangeAspect="1"/>
          </p:cNvPicPr>
          <p:nvPr/>
        </p:nvPicPr>
        <p:blipFill rotWithShape="1">
          <a:blip r:embed="rId3">
            <a:extLst>
              <a:ext uri="{28A0092B-C50C-407E-A947-70E740481C1C}">
                <a14:useLocalDpi xmlns:a14="http://schemas.microsoft.com/office/drawing/2010/main" val="0"/>
              </a:ext>
            </a:extLst>
          </a:blip>
          <a:srcRect b="22764"/>
          <a:stretch/>
        </p:blipFill>
        <p:spPr>
          <a:xfrm>
            <a:off x="4240845" y="2217848"/>
            <a:ext cx="4280040" cy="4169340"/>
          </a:xfrm>
          <a:prstGeom prst="rect">
            <a:avLst/>
          </a:prstGeom>
          <a:ln>
            <a:solidFill>
              <a:schemeClr val="bg1">
                <a:lumMod val="75000"/>
              </a:schemeClr>
            </a:solidFill>
          </a:ln>
        </p:spPr>
      </p:pic>
      <p:sp>
        <p:nvSpPr>
          <p:cNvPr id="10" name="Dikdörtgen 9">
            <a:extLst>
              <a:ext uri="{FF2B5EF4-FFF2-40B4-BE49-F238E27FC236}">
                <a16:creationId xmlns:a16="http://schemas.microsoft.com/office/drawing/2014/main" id="{F5A3B1AA-CD04-4A1A-8985-F232B9100315}"/>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80E4AFBB-9DAB-4306-81BE-B7665C473A15}"/>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00ACE49F-455E-4904-9066-16CEB88259C8}"/>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645E62E4-9F49-4AEF-89C1-1B6B925D4322}"/>
              </a:ext>
            </a:extLst>
          </p:cNvPr>
          <p:cNvSpPr/>
          <p:nvPr/>
        </p:nvSpPr>
        <p:spPr>
          <a:xfrm>
            <a:off x="682840" y="1157876"/>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(Nasıl Yapılır)</a:t>
            </a:r>
            <a:endParaRPr lang="tr-TR" sz="1600">
              <a:solidFill>
                <a:srgbClr val="EA0000"/>
              </a:solidFill>
            </a:endParaRP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4246461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32</a:t>
            </a:fld>
            <a:endParaRPr lang="en-US"/>
          </a:p>
        </p:txBody>
      </p:sp>
      <p:sp>
        <p:nvSpPr>
          <p:cNvPr id="5" name="Dikdörtgen 4"/>
          <p:cNvSpPr/>
          <p:nvPr/>
        </p:nvSpPr>
        <p:spPr>
          <a:xfrm>
            <a:off x="986368" y="1444799"/>
            <a:ext cx="7083639" cy="584775"/>
          </a:xfrm>
          <a:prstGeom prst="rect">
            <a:avLst/>
          </a:prstGeom>
        </p:spPr>
        <p:txBody>
          <a:bodyPr wrap="square">
            <a:spAutoFit/>
          </a:bodyPr>
          <a:lstStyle/>
          <a:p>
            <a:pPr algn="ctr"/>
            <a:r>
              <a:rPr lang="tr-TR" sz="1600" b="1">
                <a:cs typeface="Times New Roman" panose="02020603050405020304" pitchFamily="18" charset="0"/>
              </a:rPr>
              <a:t>BAKANLIĞIMIZ DESTEK HİZMETLERİ DAİRESİ BAŞKANLIĞINDAN ALINAN UYGUNLUK GÖRÜŞÜ İLE ÜST MAKAM ONAYI ALINIR</a:t>
            </a:r>
            <a:endParaRPr lang="tr-TR" sz="1600"/>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961" y="2324026"/>
            <a:ext cx="4241359" cy="3751711"/>
          </a:xfrm>
          <a:prstGeom prst="rect">
            <a:avLst/>
          </a:prstGeom>
        </p:spPr>
      </p:pic>
      <p:pic>
        <p:nvPicPr>
          <p:cNvPr id="10" name="Resim 9"/>
          <p:cNvPicPr>
            <a:picLocks noChangeAspect="1"/>
          </p:cNvPicPr>
          <p:nvPr/>
        </p:nvPicPr>
        <p:blipFill rotWithShape="1">
          <a:blip r:embed="rId4">
            <a:extLst>
              <a:ext uri="{28A0092B-C50C-407E-A947-70E740481C1C}">
                <a14:useLocalDpi xmlns:a14="http://schemas.microsoft.com/office/drawing/2010/main" val="0"/>
              </a:ext>
            </a:extLst>
          </a:blip>
          <a:srcRect b="6722"/>
          <a:stretch/>
        </p:blipFill>
        <p:spPr>
          <a:xfrm>
            <a:off x="4572000" y="2475080"/>
            <a:ext cx="4135508" cy="3751712"/>
          </a:xfrm>
          <a:prstGeom prst="rect">
            <a:avLst/>
          </a:prstGeom>
        </p:spPr>
      </p:pic>
      <p:sp>
        <p:nvSpPr>
          <p:cNvPr id="11" name="Dikdörtgen 10">
            <a:extLst>
              <a:ext uri="{FF2B5EF4-FFF2-40B4-BE49-F238E27FC236}">
                <a16:creationId xmlns:a16="http://schemas.microsoft.com/office/drawing/2014/main" id="{39D148A8-2482-4971-BCAB-41598D09FA54}"/>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3" name="Metin kutusu 12">
            <a:extLst>
              <a:ext uri="{FF2B5EF4-FFF2-40B4-BE49-F238E27FC236}">
                <a16:creationId xmlns:a16="http://schemas.microsoft.com/office/drawing/2014/main" id="{2A4DCC33-E173-4EB1-A1B7-DF23E118F8F0}"/>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4" name="Dikdörtgen 13">
            <a:extLst>
              <a:ext uri="{FF2B5EF4-FFF2-40B4-BE49-F238E27FC236}">
                <a16:creationId xmlns:a16="http://schemas.microsoft.com/office/drawing/2014/main" id="{58048024-3BFA-46EC-BC4B-45013EB26DBF}"/>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5">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671517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33</a:t>
            </a:fld>
            <a:endParaRPr lang="en-US"/>
          </a:p>
        </p:txBody>
      </p:sp>
      <p:sp>
        <p:nvSpPr>
          <p:cNvPr id="8" name="Unvan 2"/>
          <p:cNvSpPr txBox="1">
            <a:spLocks/>
          </p:cNvSpPr>
          <p:nvPr/>
        </p:nvSpPr>
        <p:spPr>
          <a:xfrm>
            <a:off x="542360" y="1574100"/>
            <a:ext cx="7740714" cy="896471"/>
          </a:xfrm>
          <a:prstGeom prst="rect">
            <a:avLst/>
          </a:prstGeom>
        </p:spPr>
        <p:txBody>
          <a:bodyPr wrap="square">
            <a:spAutoFit/>
          </a:bodyPr>
          <a:lstStyle>
            <a:defPPr>
              <a:defRPr lang="en-US"/>
            </a:defPPr>
            <a:lvl1pPr algn="ctr">
              <a:defRPr sz="1600" b="1">
                <a:cs typeface="Times New Roman" panose="02020603050405020304" pitchFamily="18" charset="0"/>
              </a:defRPr>
            </a:lvl1pPr>
          </a:lstStyle>
          <a:p>
            <a:r>
              <a:rPr lang="tr-TR"/>
              <a:t>ARŞİV HİZMETLERİ YÖNERGESİNİN 20. MADDESİ UYARINCA İMHA EDİLECEK EVRAK GERİ DÖNÜŞÜME KAZANDIRILIR</a:t>
            </a:r>
          </a:p>
        </p:txBody>
      </p:sp>
      <p:pic>
        <p:nvPicPr>
          <p:cNvPr id="9" name="Picture 2" descr="Ayıklama - İmha İşlemi - Dijital Arşiv - Sayısal Arşiv Sistemi">
            <a:extLst>
              <a:ext uri="{FF2B5EF4-FFF2-40B4-BE49-F238E27FC236}">
                <a16:creationId xmlns:a16="http://schemas.microsoft.com/office/drawing/2014/main" id="{B2AC1A08-ABE9-4031-AB66-D977EA1DB7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568" r="15690"/>
          <a:stretch/>
        </p:blipFill>
        <p:spPr bwMode="auto">
          <a:xfrm>
            <a:off x="326376" y="2741606"/>
            <a:ext cx="2692128" cy="25857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ARŞİV EVRAK İMHASI - Buglem Entegre Atık Yönetimi">
            <a:extLst>
              <a:ext uri="{FF2B5EF4-FFF2-40B4-BE49-F238E27FC236}">
                <a16:creationId xmlns:a16="http://schemas.microsoft.com/office/drawing/2014/main" id="{66337C2A-C94A-443B-9C9F-FF497F30E1A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2020" r="5446"/>
          <a:stretch/>
        </p:blipFill>
        <p:spPr bwMode="auto">
          <a:xfrm>
            <a:off x="3127099" y="2735618"/>
            <a:ext cx="2782088" cy="25917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Premium Ham Madde Termal Kağıt - Jumbo Rulolar Mevcuttur">
            <a:extLst>
              <a:ext uri="{FF2B5EF4-FFF2-40B4-BE49-F238E27FC236}">
                <a16:creationId xmlns:a16="http://schemas.microsoft.com/office/drawing/2014/main" id="{3FEF13C0-87AF-4267-A619-45C886802B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901" y="2741048"/>
            <a:ext cx="2586325" cy="2586325"/>
          </a:xfrm>
          <a:prstGeom prst="rect">
            <a:avLst/>
          </a:prstGeom>
          <a:noFill/>
          <a:extLst>
            <a:ext uri="{909E8E84-426E-40DD-AFC4-6F175D3DCCD1}">
              <a14:hiddenFill xmlns:a14="http://schemas.microsoft.com/office/drawing/2010/main">
                <a:solidFill>
                  <a:srgbClr val="FFFFFF"/>
                </a:solidFill>
              </a14:hiddenFill>
            </a:ext>
          </a:extLst>
        </p:spPr>
      </p:pic>
      <p:sp>
        <p:nvSpPr>
          <p:cNvPr id="13" name="Dikdörtgen 12">
            <a:extLst>
              <a:ext uri="{FF2B5EF4-FFF2-40B4-BE49-F238E27FC236}">
                <a16:creationId xmlns:a16="http://schemas.microsoft.com/office/drawing/2014/main" id="{9E0C7A35-A9E9-48A3-86DD-F23CBF97C872}"/>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4" name="Metin kutusu 13">
            <a:extLst>
              <a:ext uri="{FF2B5EF4-FFF2-40B4-BE49-F238E27FC236}">
                <a16:creationId xmlns:a16="http://schemas.microsoft.com/office/drawing/2014/main" id="{21533AE9-7860-4793-83FB-6BDDE156F517}"/>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5" name="Dikdörtgen 14">
            <a:extLst>
              <a:ext uri="{FF2B5EF4-FFF2-40B4-BE49-F238E27FC236}">
                <a16:creationId xmlns:a16="http://schemas.microsoft.com/office/drawing/2014/main" id="{BB2624D2-8341-45CC-B99A-094E693FA3C5}"/>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3282119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34</a:t>
            </a:fld>
            <a:endParaRPr lang="en-US"/>
          </a:p>
        </p:txBody>
      </p:sp>
      <p:sp>
        <p:nvSpPr>
          <p:cNvPr id="5" name="Dikdörtgen 4"/>
          <p:cNvSpPr/>
          <p:nvPr/>
        </p:nvSpPr>
        <p:spPr>
          <a:xfrm>
            <a:off x="654480" y="2119625"/>
            <a:ext cx="3063717" cy="3373359"/>
          </a:xfrm>
          <a:prstGeom prst="rect">
            <a:avLst/>
          </a:prstGeom>
        </p:spPr>
        <p:txBody>
          <a:bodyPr wrap="square">
            <a:spAutoFit/>
          </a:bodyPr>
          <a:lstStyle/>
          <a:p>
            <a:pPr>
              <a:lnSpc>
                <a:spcPct val="150000"/>
              </a:lnSpc>
            </a:pPr>
            <a:r>
              <a:rPr lang="tr-TR" b="1" cap="all" dirty="0">
                <a:solidFill>
                  <a:schemeClr val="tx1">
                    <a:lumMod val="65000"/>
                    <a:lumOff val="35000"/>
                  </a:schemeClr>
                </a:solidFill>
                <a:cs typeface="Times New Roman" panose="02020603050405020304" pitchFamily="18" charset="0"/>
              </a:rPr>
              <a:t>İmha İşlemi Tamamlandıktan Sonra İmhanın Yapıldığına Dair Yazı Bakanlığımız Destek Hizmetleri Dairesi Başkanlığına İmha Tutanağı ve Makam Oluru Eki Eklenerek Gönderilir</a:t>
            </a:r>
            <a:endParaRPr lang="tr-TR" dirty="0">
              <a:solidFill>
                <a:schemeClr val="tx1">
                  <a:lumMod val="65000"/>
                  <a:lumOff val="35000"/>
                </a:schemeClr>
              </a:solidFill>
            </a:endParaRPr>
          </a:p>
        </p:txBody>
      </p:sp>
      <p:pic>
        <p:nvPicPr>
          <p:cNvPr id="9" name="Resim 8"/>
          <p:cNvPicPr>
            <a:picLocks noChangeAspect="1"/>
          </p:cNvPicPr>
          <p:nvPr/>
        </p:nvPicPr>
        <p:blipFill>
          <a:blip r:embed="rId3">
            <a:extLst>
              <a:ext uri="{28A0092B-C50C-407E-A947-70E740481C1C}">
                <a14:useLocalDpi xmlns:a14="http://schemas.microsoft.com/office/drawing/2010/main" val="0"/>
              </a:ext>
            </a:extLst>
          </a:blip>
          <a:srcRect l="4338" t="2359" r="2825"/>
          <a:stretch>
            <a:fillRect/>
          </a:stretch>
        </p:blipFill>
        <p:spPr>
          <a:xfrm>
            <a:off x="4412717" y="1982760"/>
            <a:ext cx="4232292" cy="4373592"/>
          </a:xfrm>
          <a:prstGeom prst="rect">
            <a:avLst/>
          </a:prstGeom>
          <a:ln>
            <a:solidFill>
              <a:schemeClr val="bg1">
                <a:lumMod val="85000"/>
              </a:schemeClr>
            </a:solidFill>
          </a:ln>
        </p:spPr>
      </p:pic>
      <p:sp>
        <p:nvSpPr>
          <p:cNvPr id="10" name="Dikdörtgen 9">
            <a:extLst>
              <a:ext uri="{FF2B5EF4-FFF2-40B4-BE49-F238E27FC236}">
                <a16:creationId xmlns:a16="http://schemas.microsoft.com/office/drawing/2014/main" id="{A90106EB-B62B-40C6-BAF5-9B9457907F90}"/>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F42AD387-5A3E-4F44-A20B-A0EC086810CF}"/>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CF18F6B1-EFA6-4FDE-960D-EFFC104FB1D9}"/>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5" name="Dikdörtgen: Tek Köşesi Kesik 14">
            <a:extLst>
              <a:ext uri="{FF2B5EF4-FFF2-40B4-BE49-F238E27FC236}">
                <a16:creationId xmlns:a16="http://schemas.microsoft.com/office/drawing/2014/main" id="{804D9FAB-C976-41AC-99DA-B59C854F63AA}"/>
              </a:ext>
            </a:extLst>
          </p:cNvPr>
          <p:cNvSpPr/>
          <p:nvPr/>
        </p:nvSpPr>
        <p:spPr>
          <a:xfrm>
            <a:off x="682840" y="1157876"/>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(Nasıl Yapılır)</a:t>
            </a:r>
            <a:endParaRPr lang="tr-TR" sz="1600">
              <a:solidFill>
                <a:srgbClr val="EA0000"/>
              </a:solidFill>
            </a:endParaRP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9123143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028645" y="336712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35</a:t>
            </a:fld>
            <a:endParaRPr lang="en-US"/>
          </a:p>
        </p:txBody>
      </p:sp>
      <p:sp>
        <p:nvSpPr>
          <p:cNvPr id="9" name="Metin kutusu 8">
            <a:extLst>
              <a:ext uri="{FF2B5EF4-FFF2-40B4-BE49-F238E27FC236}">
                <a16:creationId xmlns:a16="http://schemas.microsoft.com/office/drawing/2014/main" id="{253A2F2D-6E9F-412C-BF1E-A41CCECF5EC7}"/>
              </a:ext>
            </a:extLst>
          </p:cNvPr>
          <p:cNvSpPr txBox="1"/>
          <p:nvPr/>
        </p:nvSpPr>
        <p:spPr>
          <a:xfrm>
            <a:off x="654994" y="2688350"/>
            <a:ext cx="470200" cy="461665"/>
          </a:xfrm>
          <a:prstGeom prst="rect">
            <a:avLst/>
          </a:prstGeom>
          <a:noFill/>
        </p:spPr>
        <p:txBody>
          <a:bodyPr wrap="square" rtlCol="0">
            <a:spAutoFit/>
          </a:bodyPr>
          <a:lstStyle/>
          <a:p>
            <a:pPr algn="r"/>
            <a:r>
              <a:rPr lang="tr-TR" sz="2400" b="1">
                <a:solidFill>
                  <a:srgbClr val="DE0000"/>
                </a:solidFill>
                <a:latin typeface="Arial Narrow" panose="020B0606020202030204" pitchFamily="34" charset="0"/>
              </a:rPr>
              <a:t>01</a:t>
            </a:r>
          </a:p>
        </p:txBody>
      </p:sp>
      <p:cxnSp>
        <p:nvCxnSpPr>
          <p:cNvPr id="10" name="Düz Bağlayıcı 9">
            <a:extLst>
              <a:ext uri="{FF2B5EF4-FFF2-40B4-BE49-F238E27FC236}">
                <a16:creationId xmlns:a16="http://schemas.microsoft.com/office/drawing/2014/main" id="{A6446FD4-70CE-4475-BC38-D25E0C404377}"/>
              </a:ext>
            </a:extLst>
          </p:cNvPr>
          <p:cNvCxnSpPr/>
          <p:nvPr/>
        </p:nvCxnSpPr>
        <p:spPr>
          <a:xfrm>
            <a:off x="1223385" y="3519523"/>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Metin kutusu 10">
            <a:extLst>
              <a:ext uri="{FF2B5EF4-FFF2-40B4-BE49-F238E27FC236}">
                <a16:creationId xmlns:a16="http://schemas.microsoft.com/office/drawing/2014/main" id="{413670BA-2E8F-48F6-B15A-BD89915EB99E}"/>
              </a:ext>
            </a:extLst>
          </p:cNvPr>
          <p:cNvSpPr txBox="1"/>
          <p:nvPr/>
        </p:nvSpPr>
        <p:spPr>
          <a:xfrm>
            <a:off x="593288" y="3502224"/>
            <a:ext cx="496956" cy="461665"/>
          </a:xfrm>
          <a:prstGeom prst="rect">
            <a:avLst/>
          </a:prstGeom>
          <a:noFill/>
        </p:spPr>
        <p:txBody>
          <a:bodyPr wrap="square" rtlCol="0">
            <a:spAutoFit/>
          </a:bodyPr>
          <a:lstStyle/>
          <a:p>
            <a:pPr algn="r"/>
            <a:r>
              <a:rPr lang="tr-TR" sz="2400" b="1">
                <a:solidFill>
                  <a:srgbClr val="DE0000"/>
                </a:solidFill>
                <a:latin typeface="Arial Narrow" panose="020B0606020202030204" pitchFamily="34" charset="0"/>
              </a:rPr>
              <a:t>02</a:t>
            </a:r>
          </a:p>
        </p:txBody>
      </p:sp>
      <p:cxnSp>
        <p:nvCxnSpPr>
          <p:cNvPr id="13" name="Düz Bağlayıcı 12">
            <a:extLst>
              <a:ext uri="{FF2B5EF4-FFF2-40B4-BE49-F238E27FC236}">
                <a16:creationId xmlns:a16="http://schemas.microsoft.com/office/drawing/2014/main" id="{DC1A56A5-CCF7-4341-ABBE-438C467FB84C}"/>
              </a:ext>
            </a:extLst>
          </p:cNvPr>
          <p:cNvCxnSpPr/>
          <p:nvPr/>
        </p:nvCxnSpPr>
        <p:spPr>
          <a:xfrm>
            <a:off x="1223385" y="4425021"/>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Metin kutusu 13">
            <a:extLst>
              <a:ext uri="{FF2B5EF4-FFF2-40B4-BE49-F238E27FC236}">
                <a16:creationId xmlns:a16="http://schemas.microsoft.com/office/drawing/2014/main" id="{B60B1575-A70B-4492-9A43-ED65E401B6C1}"/>
              </a:ext>
            </a:extLst>
          </p:cNvPr>
          <p:cNvSpPr txBox="1"/>
          <p:nvPr/>
        </p:nvSpPr>
        <p:spPr>
          <a:xfrm>
            <a:off x="628238" y="4391330"/>
            <a:ext cx="496956" cy="461665"/>
          </a:xfrm>
          <a:prstGeom prst="rect">
            <a:avLst/>
          </a:prstGeom>
          <a:noFill/>
        </p:spPr>
        <p:txBody>
          <a:bodyPr wrap="square" rtlCol="0">
            <a:spAutoFit/>
          </a:bodyPr>
          <a:lstStyle/>
          <a:p>
            <a:pPr algn="r"/>
            <a:r>
              <a:rPr lang="tr-TR" sz="2400" b="1">
                <a:solidFill>
                  <a:srgbClr val="DE0000"/>
                </a:solidFill>
                <a:latin typeface="Arial Narrow" panose="020B0606020202030204" pitchFamily="34" charset="0"/>
              </a:rPr>
              <a:t>03</a:t>
            </a:r>
          </a:p>
        </p:txBody>
      </p:sp>
      <p:cxnSp>
        <p:nvCxnSpPr>
          <p:cNvPr id="15" name="Düz Bağlayıcı 14">
            <a:extLst>
              <a:ext uri="{FF2B5EF4-FFF2-40B4-BE49-F238E27FC236}">
                <a16:creationId xmlns:a16="http://schemas.microsoft.com/office/drawing/2014/main" id="{B254257E-2597-432C-AF27-064395815D95}"/>
              </a:ext>
            </a:extLst>
          </p:cNvPr>
          <p:cNvCxnSpPr/>
          <p:nvPr/>
        </p:nvCxnSpPr>
        <p:spPr>
          <a:xfrm>
            <a:off x="4945916" y="2673334"/>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Metin kutusu 16">
            <a:extLst>
              <a:ext uri="{FF2B5EF4-FFF2-40B4-BE49-F238E27FC236}">
                <a16:creationId xmlns:a16="http://schemas.microsoft.com/office/drawing/2014/main" id="{0D2EE0A1-7842-479E-A374-C93D1B5D044B}"/>
              </a:ext>
            </a:extLst>
          </p:cNvPr>
          <p:cNvSpPr txBox="1"/>
          <p:nvPr/>
        </p:nvSpPr>
        <p:spPr>
          <a:xfrm>
            <a:off x="4438638" y="2678208"/>
            <a:ext cx="496954" cy="461665"/>
          </a:xfrm>
          <a:prstGeom prst="rect">
            <a:avLst/>
          </a:prstGeom>
          <a:noFill/>
        </p:spPr>
        <p:txBody>
          <a:bodyPr wrap="square" rtlCol="0">
            <a:spAutoFit/>
          </a:bodyPr>
          <a:lstStyle/>
          <a:p>
            <a:pPr algn="r"/>
            <a:r>
              <a:rPr lang="tr-TR" sz="2400" b="1" dirty="0">
                <a:solidFill>
                  <a:srgbClr val="DE0000"/>
                </a:solidFill>
                <a:latin typeface="Arial Narrow" panose="020B0606020202030204" pitchFamily="34" charset="0"/>
              </a:rPr>
              <a:t>05</a:t>
            </a:r>
          </a:p>
        </p:txBody>
      </p:sp>
      <p:sp>
        <p:nvSpPr>
          <p:cNvPr id="18" name="Metin kutusu 17">
            <a:extLst>
              <a:ext uri="{FF2B5EF4-FFF2-40B4-BE49-F238E27FC236}">
                <a16:creationId xmlns:a16="http://schemas.microsoft.com/office/drawing/2014/main" id="{184361EA-6D0B-4BF6-8EA4-55A95F707975}"/>
              </a:ext>
            </a:extLst>
          </p:cNvPr>
          <p:cNvSpPr txBox="1"/>
          <p:nvPr/>
        </p:nvSpPr>
        <p:spPr>
          <a:xfrm>
            <a:off x="4359800" y="3544275"/>
            <a:ext cx="576470" cy="461665"/>
          </a:xfrm>
          <a:prstGeom prst="rect">
            <a:avLst/>
          </a:prstGeom>
          <a:noFill/>
        </p:spPr>
        <p:txBody>
          <a:bodyPr wrap="square" rtlCol="0">
            <a:spAutoFit/>
          </a:bodyPr>
          <a:lstStyle/>
          <a:p>
            <a:pPr algn="r"/>
            <a:r>
              <a:rPr lang="tr-TR" sz="2400" b="1" dirty="0">
                <a:solidFill>
                  <a:srgbClr val="DE0000"/>
                </a:solidFill>
                <a:latin typeface="Arial Narrow" panose="020B0606020202030204" pitchFamily="34" charset="0"/>
              </a:rPr>
              <a:t>06</a:t>
            </a:r>
          </a:p>
        </p:txBody>
      </p:sp>
      <p:sp>
        <p:nvSpPr>
          <p:cNvPr id="19" name="Metin kutusu 18">
            <a:extLst>
              <a:ext uri="{FF2B5EF4-FFF2-40B4-BE49-F238E27FC236}">
                <a16:creationId xmlns:a16="http://schemas.microsoft.com/office/drawing/2014/main" id="{2F1A6D2C-858E-4EC1-B4B1-3C9C43778703}"/>
              </a:ext>
            </a:extLst>
          </p:cNvPr>
          <p:cNvSpPr txBox="1"/>
          <p:nvPr/>
        </p:nvSpPr>
        <p:spPr>
          <a:xfrm>
            <a:off x="4475713" y="4384640"/>
            <a:ext cx="470203" cy="461665"/>
          </a:xfrm>
          <a:prstGeom prst="rect">
            <a:avLst/>
          </a:prstGeom>
          <a:noFill/>
        </p:spPr>
        <p:txBody>
          <a:bodyPr wrap="square" rtlCol="0">
            <a:spAutoFit/>
          </a:bodyPr>
          <a:lstStyle/>
          <a:p>
            <a:pPr algn="r"/>
            <a:r>
              <a:rPr lang="tr-TR" sz="2400" b="1" dirty="0">
                <a:solidFill>
                  <a:srgbClr val="DE0000"/>
                </a:solidFill>
                <a:latin typeface="Arial Narrow" panose="020B0606020202030204" pitchFamily="34" charset="0"/>
              </a:rPr>
              <a:t>07</a:t>
            </a:r>
          </a:p>
        </p:txBody>
      </p:sp>
      <p:cxnSp>
        <p:nvCxnSpPr>
          <p:cNvPr id="20" name="Düz Bağlayıcı 19">
            <a:extLst>
              <a:ext uri="{FF2B5EF4-FFF2-40B4-BE49-F238E27FC236}">
                <a16:creationId xmlns:a16="http://schemas.microsoft.com/office/drawing/2014/main" id="{A3846B0B-9147-4910-B004-076C044F3511}"/>
              </a:ext>
            </a:extLst>
          </p:cNvPr>
          <p:cNvCxnSpPr/>
          <p:nvPr/>
        </p:nvCxnSpPr>
        <p:spPr>
          <a:xfrm>
            <a:off x="1223585" y="2716737"/>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Düz Bağlayıcı 20">
            <a:extLst>
              <a:ext uri="{FF2B5EF4-FFF2-40B4-BE49-F238E27FC236}">
                <a16:creationId xmlns:a16="http://schemas.microsoft.com/office/drawing/2014/main" id="{57B6DC19-F0E3-49C9-B230-EF73113676B0}"/>
              </a:ext>
            </a:extLst>
          </p:cNvPr>
          <p:cNvCxnSpPr/>
          <p:nvPr/>
        </p:nvCxnSpPr>
        <p:spPr>
          <a:xfrm>
            <a:off x="4961159" y="3559940"/>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Düz Bağlayıcı 21">
            <a:extLst>
              <a:ext uri="{FF2B5EF4-FFF2-40B4-BE49-F238E27FC236}">
                <a16:creationId xmlns:a16="http://schemas.microsoft.com/office/drawing/2014/main" id="{9F121B99-556B-4D03-A332-D1F0D2BDEF6F}"/>
              </a:ext>
            </a:extLst>
          </p:cNvPr>
          <p:cNvCxnSpPr/>
          <p:nvPr/>
        </p:nvCxnSpPr>
        <p:spPr>
          <a:xfrm>
            <a:off x="4964679" y="4378468"/>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Metin kutusu 22">
            <a:extLst>
              <a:ext uri="{FF2B5EF4-FFF2-40B4-BE49-F238E27FC236}">
                <a16:creationId xmlns:a16="http://schemas.microsoft.com/office/drawing/2014/main" id="{DED4BDBF-9294-4A70-ABB8-306088A20D09}"/>
              </a:ext>
            </a:extLst>
          </p:cNvPr>
          <p:cNvSpPr txBox="1"/>
          <p:nvPr/>
        </p:nvSpPr>
        <p:spPr>
          <a:xfrm>
            <a:off x="1319383" y="2700975"/>
            <a:ext cx="3185936" cy="523220"/>
          </a:xfrm>
          <a:prstGeom prst="rect">
            <a:avLst/>
          </a:prstGeom>
          <a:noFill/>
        </p:spPr>
        <p:txBody>
          <a:bodyPr wrap="square" rtlCol="0">
            <a:spAutoFit/>
          </a:bodyPr>
          <a:lstStyle/>
          <a:p>
            <a:r>
              <a:rPr lang="tr-TR" sz="1400" dirty="0">
                <a:solidFill>
                  <a:schemeClr val="bg2">
                    <a:lumMod val="25000"/>
                  </a:schemeClr>
                </a:solidFill>
              </a:rPr>
              <a:t>Ayıklama ve İmha Komisyonunun Oluşturulması</a:t>
            </a:r>
          </a:p>
        </p:txBody>
      </p:sp>
      <p:sp>
        <p:nvSpPr>
          <p:cNvPr id="24" name="Metin kutusu 23">
            <a:extLst>
              <a:ext uri="{FF2B5EF4-FFF2-40B4-BE49-F238E27FC236}">
                <a16:creationId xmlns:a16="http://schemas.microsoft.com/office/drawing/2014/main" id="{A96BAC52-F005-41DC-B758-FE4F245A99B9}"/>
              </a:ext>
            </a:extLst>
          </p:cNvPr>
          <p:cNvSpPr txBox="1"/>
          <p:nvPr/>
        </p:nvSpPr>
        <p:spPr>
          <a:xfrm>
            <a:off x="1273688" y="3605632"/>
            <a:ext cx="2989507" cy="307777"/>
          </a:xfrm>
          <a:prstGeom prst="rect">
            <a:avLst/>
          </a:prstGeom>
          <a:noFill/>
        </p:spPr>
        <p:txBody>
          <a:bodyPr wrap="square" rtlCol="0">
            <a:spAutoFit/>
          </a:bodyPr>
          <a:lstStyle/>
          <a:p>
            <a:r>
              <a:rPr lang="tr-TR" sz="1400">
                <a:solidFill>
                  <a:schemeClr val="bg2">
                    <a:lumMod val="25000"/>
                  </a:schemeClr>
                </a:solidFill>
              </a:rPr>
              <a:t>Komisyon Onayının Alınması</a:t>
            </a:r>
          </a:p>
        </p:txBody>
      </p:sp>
      <p:sp>
        <p:nvSpPr>
          <p:cNvPr id="25" name="Metin kutusu 24">
            <a:extLst>
              <a:ext uri="{FF2B5EF4-FFF2-40B4-BE49-F238E27FC236}">
                <a16:creationId xmlns:a16="http://schemas.microsoft.com/office/drawing/2014/main" id="{36AEA197-7148-4E50-AFDC-A31C15FF3793}"/>
              </a:ext>
            </a:extLst>
          </p:cNvPr>
          <p:cNvSpPr txBox="1"/>
          <p:nvPr/>
        </p:nvSpPr>
        <p:spPr>
          <a:xfrm>
            <a:off x="1299377" y="4418445"/>
            <a:ext cx="3349485" cy="523220"/>
          </a:xfrm>
          <a:prstGeom prst="rect">
            <a:avLst/>
          </a:prstGeom>
          <a:noFill/>
        </p:spPr>
        <p:txBody>
          <a:bodyPr wrap="square" rtlCol="0">
            <a:spAutoFit/>
          </a:bodyPr>
          <a:lstStyle/>
          <a:p>
            <a:r>
              <a:rPr lang="tr-TR" sz="1400" dirty="0">
                <a:solidFill>
                  <a:schemeClr val="bg2">
                    <a:lumMod val="25000"/>
                  </a:schemeClr>
                </a:solidFill>
              </a:rPr>
              <a:t>İmha listelerinin mevzuata uygun olarak hazırlanması</a:t>
            </a:r>
          </a:p>
        </p:txBody>
      </p:sp>
      <p:sp>
        <p:nvSpPr>
          <p:cNvPr id="26" name="Metin kutusu 25">
            <a:extLst>
              <a:ext uri="{FF2B5EF4-FFF2-40B4-BE49-F238E27FC236}">
                <a16:creationId xmlns:a16="http://schemas.microsoft.com/office/drawing/2014/main" id="{C658D01D-2DC7-4EC7-AE43-911A65FAAD43}"/>
              </a:ext>
            </a:extLst>
          </p:cNvPr>
          <p:cNvSpPr txBox="1"/>
          <p:nvPr/>
        </p:nvSpPr>
        <p:spPr>
          <a:xfrm>
            <a:off x="4996967" y="2665735"/>
            <a:ext cx="3689833" cy="738664"/>
          </a:xfrm>
          <a:prstGeom prst="rect">
            <a:avLst/>
          </a:prstGeom>
          <a:noFill/>
        </p:spPr>
        <p:txBody>
          <a:bodyPr wrap="square" rtlCol="0">
            <a:spAutoFit/>
          </a:bodyPr>
          <a:lstStyle/>
          <a:p>
            <a:r>
              <a:rPr lang="tr-TR" sz="1400" dirty="0">
                <a:solidFill>
                  <a:schemeClr val="bg2">
                    <a:lumMod val="25000"/>
                  </a:schemeClr>
                </a:solidFill>
              </a:rPr>
              <a:t>Uygunluk görüşü doğrultusunda imha işleminin gerçekleştirilmesi için makam olurunun alınması</a:t>
            </a:r>
          </a:p>
          <a:p>
            <a:pPr algn="just"/>
            <a:endParaRPr lang="tr-TR" sz="1400" dirty="0">
              <a:solidFill>
                <a:schemeClr val="bg2">
                  <a:lumMod val="25000"/>
                </a:schemeClr>
              </a:solidFill>
            </a:endParaRPr>
          </a:p>
        </p:txBody>
      </p:sp>
      <p:sp>
        <p:nvSpPr>
          <p:cNvPr id="27" name="Metin kutusu 26">
            <a:extLst>
              <a:ext uri="{FF2B5EF4-FFF2-40B4-BE49-F238E27FC236}">
                <a16:creationId xmlns:a16="http://schemas.microsoft.com/office/drawing/2014/main" id="{391FE39E-1B29-4C59-B767-86948EBE008F}"/>
              </a:ext>
            </a:extLst>
          </p:cNvPr>
          <p:cNvSpPr txBox="1"/>
          <p:nvPr/>
        </p:nvSpPr>
        <p:spPr>
          <a:xfrm>
            <a:off x="5032876" y="3512048"/>
            <a:ext cx="3641168" cy="738664"/>
          </a:xfrm>
          <a:prstGeom prst="rect">
            <a:avLst/>
          </a:prstGeom>
          <a:noFill/>
        </p:spPr>
        <p:txBody>
          <a:bodyPr wrap="square" rtlCol="0">
            <a:spAutoFit/>
          </a:bodyPr>
          <a:lstStyle/>
          <a:p>
            <a:r>
              <a:rPr lang="tr-TR" sz="1400" dirty="0">
                <a:solidFill>
                  <a:schemeClr val="bg2">
                    <a:lumMod val="25000"/>
                  </a:schemeClr>
                </a:solidFill>
              </a:rPr>
              <a:t>İmha edilecek belgelerin geri dönüşüme gönderilmesi</a:t>
            </a:r>
          </a:p>
          <a:p>
            <a:endParaRPr lang="tr-TR" sz="1400" dirty="0">
              <a:solidFill>
                <a:schemeClr val="bg2">
                  <a:lumMod val="25000"/>
                </a:schemeClr>
              </a:solidFill>
            </a:endParaRPr>
          </a:p>
        </p:txBody>
      </p:sp>
      <p:sp>
        <p:nvSpPr>
          <p:cNvPr id="28" name="Metin kutusu 27">
            <a:extLst>
              <a:ext uri="{FF2B5EF4-FFF2-40B4-BE49-F238E27FC236}">
                <a16:creationId xmlns:a16="http://schemas.microsoft.com/office/drawing/2014/main" id="{E89F6BC5-53D3-44E2-8686-D07A3CAFECC3}"/>
              </a:ext>
            </a:extLst>
          </p:cNvPr>
          <p:cNvSpPr txBox="1"/>
          <p:nvPr/>
        </p:nvSpPr>
        <p:spPr>
          <a:xfrm>
            <a:off x="5035067" y="4377950"/>
            <a:ext cx="3651733" cy="1169551"/>
          </a:xfrm>
          <a:prstGeom prst="rect">
            <a:avLst/>
          </a:prstGeom>
          <a:noFill/>
        </p:spPr>
        <p:txBody>
          <a:bodyPr wrap="square" rtlCol="0">
            <a:spAutoFit/>
          </a:bodyPr>
          <a:lstStyle/>
          <a:p>
            <a:r>
              <a:rPr lang="tr-TR" sz="1400" dirty="0">
                <a:solidFill>
                  <a:schemeClr val="bg2">
                    <a:lumMod val="25000"/>
                  </a:schemeClr>
                </a:solidFill>
              </a:rPr>
              <a:t>İmha işleminin gerçekleştirildiğine dair tutanak düzenlenmesi ve makam oluru ile imha tutanağının Destek Hizmetleri Dairesi Başkanlığına gönderilmesi</a:t>
            </a:r>
          </a:p>
          <a:p>
            <a:endParaRPr lang="tr-TR" sz="1400" dirty="0">
              <a:solidFill>
                <a:schemeClr val="bg2">
                  <a:lumMod val="25000"/>
                </a:schemeClr>
              </a:solidFill>
            </a:endParaRPr>
          </a:p>
        </p:txBody>
      </p:sp>
      <p:sp>
        <p:nvSpPr>
          <p:cNvPr id="29" name="Metin kutusu 28">
            <a:extLst>
              <a:ext uri="{FF2B5EF4-FFF2-40B4-BE49-F238E27FC236}">
                <a16:creationId xmlns:a16="http://schemas.microsoft.com/office/drawing/2014/main" id="{701C6E96-C7CC-4029-8E2D-CE4CC6E8B20E}"/>
              </a:ext>
            </a:extLst>
          </p:cNvPr>
          <p:cNvSpPr txBox="1"/>
          <p:nvPr/>
        </p:nvSpPr>
        <p:spPr>
          <a:xfrm>
            <a:off x="658366" y="5417548"/>
            <a:ext cx="470203" cy="461665"/>
          </a:xfrm>
          <a:prstGeom prst="rect">
            <a:avLst/>
          </a:prstGeom>
          <a:noFill/>
        </p:spPr>
        <p:txBody>
          <a:bodyPr wrap="square" rtlCol="0">
            <a:spAutoFit/>
          </a:bodyPr>
          <a:lstStyle/>
          <a:p>
            <a:pPr algn="r"/>
            <a:r>
              <a:rPr lang="tr-TR" sz="2400" b="1" dirty="0">
                <a:solidFill>
                  <a:srgbClr val="DE0000"/>
                </a:solidFill>
                <a:latin typeface="Arial Narrow" panose="020B0606020202030204" pitchFamily="34" charset="0"/>
              </a:rPr>
              <a:t>04</a:t>
            </a:r>
          </a:p>
        </p:txBody>
      </p:sp>
      <p:cxnSp>
        <p:nvCxnSpPr>
          <p:cNvPr id="30" name="Düz Bağlayıcı 29">
            <a:extLst>
              <a:ext uri="{FF2B5EF4-FFF2-40B4-BE49-F238E27FC236}">
                <a16:creationId xmlns:a16="http://schemas.microsoft.com/office/drawing/2014/main" id="{273B32A6-0156-4353-B0CA-9BD3D2EFC5A3}"/>
              </a:ext>
            </a:extLst>
          </p:cNvPr>
          <p:cNvCxnSpPr/>
          <p:nvPr/>
        </p:nvCxnSpPr>
        <p:spPr>
          <a:xfrm>
            <a:off x="1223186" y="5375867"/>
            <a:ext cx="0" cy="491695"/>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Metin kutusu 30">
            <a:extLst>
              <a:ext uri="{FF2B5EF4-FFF2-40B4-BE49-F238E27FC236}">
                <a16:creationId xmlns:a16="http://schemas.microsoft.com/office/drawing/2014/main" id="{EEEE9060-F352-4DB1-917A-0BA1D5029E13}"/>
              </a:ext>
            </a:extLst>
          </p:cNvPr>
          <p:cNvSpPr txBox="1"/>
          <p:nvPr/>
        </p:nvSpPr>
        <p:spPr>
          <a:xfrm>
            <a:off x="1319383" y="5344342"/>
            <a:ext cx="3185936" cy="523220"/>
          </a:xfrm>
          <a:prstGeom prst="rect">
            <a:avLst/>
          </a:prstGeom>
          <a:noFill/>
        </p:spPr>
        <p:txBody>
          <a:bodyPr wrap="square" rtlCol="0">
            <a:spAutoFit/>
          </a:bodyPr>
          <a:lstStyle/>
          <a:p>
            <a:r>
              <a:rPr lang="tr-TR" sz="1400" dirty="0">
                <a:solidFill>
                  <a:schemeClr val="bg2">
                    <a:lumMod val="25000"/>
                  </a:schemeClr>
                </a:solidFill>
              </a:rPr>
              <a:t>Destek Hizmetleri Dairesi Başkanlığından uygunluk görüşünün alınması</a:t>
            </a:r>
          </a:p>
        </p:txBody>
      </p:sp>
      <p:sp>
        <p:nvSpPr>
          <p:cNvPr id="32" name="Dikdörtgen 31">
            <a:extLst>
              <a:ext uri="{FF2B5EF4-FFF2-40B4-BE49-F238E27FC236}">
                <a16:creationId xmlns:a16="http://schemas.microsoft.com/office/drawing/2014/main" id="{B511060C-D2B1-464C-B5C4-737A69D6B38A}"/>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33" name="Metin kutusu 32">
            <a:extLst>
              <a:ext uri="{FF2B5EF4-FFF2-40B4-BE49-F238E27FC236}">
                <a16:creationId xmlns:a16="http://schemas.microsoft.com/office/drawing/2014/main" id="{14DD9BAB-A178-41BA-A612-4CB2C56048EB}"/>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34" name="Dikdörtgen 33">
            <a:extLst>
              <a:ext uri="{FF2B5EF4-FFF2-40B4-BE49-F238E27FC236}">
                <a16:creationId xmlns:a16="http://schemas.microsoft.com/office/drawing/2014/main" id="{6F496F07-5159-4267-A719-0DF09DE38CE4}"/>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36" name="Dikdörtgen: Tek Köşesi Kesik 35">
            <a:extLst>
              <a:ext uri="{FF2B5EF4-FFF2-40B4-BE49-F238E27FC236}">
                <a16:creationId xmlns:a16="http://schemas.microsoft.com/office/drawing/2014/main" id="{54D0B0A4-1363-4B41-81C8-001E9625A825}"/>
              </a:ext>
            </a:extLst>
          </p:cNvPr>
          <p:cNvSpPr/>
          <p:nvPr/>
        </p:nvSpPr>
        <p:spPr>
          <a:xfrm>
            <a:off x="682840" y="1716487"/>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Ayıklama ve İmha İşlemleri </a:t>
            </a:r>
            <a:r>
              <a:rPr lang="tr-TR" sz="1400">
                <a:solidFill>
                  <a:srgbClr val="EA0000"/>
                </a:solidFill>
              </a:rPr>
              <a:t>(Her Ayıklama ve İmha İşlem Sırası)</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199"/>
            <a:ext cx="795600" cy="795600"/>
          </a:xfrm>
          <a:prstGeom prst="rect">
            <a:avLst/>
          </a:prstGeom>
        </p:spPr>
      </p:pic>
    </p:spTree>
    <p:extLst>
      <p:ext uri="{BB962C8B-B14F-4D97-AF65-F5344CB8AC3E}">
        <p14:creationId xmlns:p14="http://schemas.microsoft.com/office/powerpoint/2010/main" val="14465374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36</a:t>
            </a:fld>
            <a:endParaRPr lang="en-US"/>
          </a:p>
        </p:txBody>
      </p:sp>
      <p:sp>
        <p:nvSpPr>
          <p:cNvPr id="6" name="Dikdörtgen 5"/>
          <p:cNvSpPr/>
          <p:nvPr/>
        </p:nvSpPr>
        <p:spPr>
          <a:xfrm>
            <a:off x="682840" y="2881283"/>
            <a:ext cx="7778320" cy="1815882"/>
          </a:xfrm>
          <a:prstGeom prst="rect">
            <a:avLst/>
          </a:prstGeom>
        </p:spPr>
        <p:txBody>
          <a:bodyPr wrap="square">
            <a:spAutoFit/>
          </a:bodyPr>
          <a:lstStyle/>
          <a:p>
            <a:pPr marL="285750" indent="-285750">
              <a:buFont typeface="Wingdings" panose="05000000000000000000" pitchFamily="2" charset="2"/>
              <a:buChar char="§"/>
            </a:pPr>
            <a:r>
              <a:rPr lang="tr-TR" sz="1600" dirty="0">
                <a:solidFill>
                  <a:schemeClr val="tx1">
                    <a:lumMod val="65000"/>
                    <a:lumOff val="35000"/>
                  </a:schemeClr>
                </a:solidFill>
              </a:rPr>
              <a:t>Birimler, gerektiğinde görmek veya incelemek üzere kurum dışına çıkarılmamak kaydıyla arşivden belge alabilir. İncelendikten sonra alınan belgeler tekrar arşive iade edilir.</a:t>
            </a:r>
          </a:p>
          <a:p>
            <a:pPr marL="285750" indent="-285750">
              <a:buFont typeface="Wingdings" panose="05000000000000000000" pitchFamily="2" charset="2"/>
              <a:buChar char="§"/>
            </a:pPr>
            <a:endParaRPr lang="tr-TR" sz="1600" dirty="0">
              <a:solidFill>
                <a:schemeClr val="tx1">
                  <a:lumMod val="65000"/>
                  <a:lumOff val="35000"/>
                </a:schemeClr>
              </a:solidFill>
            </a:endParaRPr>
          </a:p>
          <a:p>
            <a:pPr marL="285750" indent="-285750">
              <a:buFont typeface="Wingdings" panose="05000000000000000000" pitchFamily="2" charset="2"/>
              <a:buChar char="§"/>
            </a:pPr>
            <a:r>
              <a:rPr lang="tr-TR" sz="1600" dirty="0">
                <a:solidFill>
                  <a:schemeClr val="tx1">
                    <a:lumMod val="65000"/>
                    <a:lumOff val="35000"/>
                  </a:schemeClr>
                </a:solidFill>
              </a:rPr>
              <a:t>Arşivlerden belge talebi, Bakanlığımız Arşiv Hizmetleri Yönergesi ekinde yer alan (EK-2) Belge/Dosya İstek Formu düzenlemek suretiyle yapılır.</a:t>
            </a:r>
          </a:p>
          <a:p>
            <a:pPr marL="285750" indent="-285750" algn="just">
              <a:buFont typeface="Wingdings" panose="05000000000000000000" pitchFamily="2" charset="2"/>
              <a:buChar char="§"/>
            </a:pPr>
            <a:endParaRPr lang="tr-TR" sz="1600" dirty="0">
              <a:solidFill>
                <a:schemeClr val="tx1">
                  <a:lumMod val="65000"/>
                  <a:lumOff val="35000"/>
                </a:schemeClr>
              </a:solidFill>
            </a:endParaRPr>
          </a:p>
          <a:p>
            <a:pPr marL="285750" indent="-285750">
              <a:buFont typeface="Wingdings" panose="05000000000000000000" pitchFamily="2" charset="2"/>
              <a:buChar char="§"/>
            </a:pPr>
            <a:r>
              <a:rPr lang="tr-TR" sz="1600" dirty="0">
                <a:solidFill>
                  <a:schemeClr val="tx1">
                    <a:lumMod val="65000"/>
                    <a:lumOff val="35000"/>
                  </a:schemeClr>
                </a:solidFill>
              </a:rPr>
              <a:t>Arşivlerden yararlanmaya yönelik her türlü kayıt düzenli bir şekilde tutulur.</a:t>
            </a:r>
          </a:p>
        </p:txBody>
      </p:sp>
      <p:sp>
        <p:nvSpPr>
          <p:cNvPr id="10" name="Dikdörtgen 9">
            <a:extLst>
              <a:ext uri="{FF2B5EF4-FFF2-40B4-BE49-F238E27FC236}">
                <a16:creationId xmlns:a16="http://schemas.microsoft.com/office/drawing/2014/main" id="{EF29466F-6DA2-41BD-AE1E-291F07634E8D}"/>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DB01F79A-0D51-420F-A83A-1BD93346034A}"/>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8DB12031-905C-435C-9D60-AFEECEABB11D}"/>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2" name="Dikdörtgen: Tek Köşesi Kesik 11">
            <a:extLst>
              <a:ext uri="{FF2B5EF4-FFF2-40B4-BE49-F238E27FC236}">
                <a16:creationId xmlns:a16="http://schemas.microsoft.com/office/drawing/2014/main" id="{53EA6F28-C1F2-438D-8113-F286F0A15983}"/>
              </a:ext>
            </a:extLst>
          </p:cNvPr>
          <p:cNvSpPr/>
          <p:nvPr/>
        </p:nvSpPr>
        <p:spPr>
          <a:xfrm>
            <a:off x="682840" y="1920142"/>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Arşivlerden Yararlanma</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38797905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37</a:t>
            </a:fld>
            <a:endParaRPr lang="en-US"/>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2070" y="1231773"/>
            <a:ext cx="4679860" cy="5446853"/>
          </a:xfrm>
          <a:prstGeom prst="rect">
            <a:avLst/>
          </a:prstGeom>
        </p:spPr>
      </p:pic>
      <p:sp>
        <p:nvSpPr>
          <p:cNvPr id="9" name="Dikdörtgen 8">
            <a:extLst>
              <a:ext uri="{FF2B5EF4-FFF2-40B4-BE49-F238E27FC236}">
                <a16:creationId xmlns:a16="http://schemas.microsoft.com/office/drawing/2014/main" id="{3A84B914-D8ED-4748-93F8-2D2BE5B98638}"/>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574B0CB6-0571-49C5-A7A4-B9790B1205F5}"/>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ACC3B041-E699-460A-A981-50B6B776268E}"/>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4594259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38</a:t>
            </a:fld>
            <a:endParaRPr lang="en-US"/>
          </a:p>
        </p:txBody>
      </p:sp>
      <p:sp>
        <p:nvSpPr>
          <p:cNvPr id="10" name="Rounded Rectangle 10"/>
          <p:cNvSpPr/>
          <p:nvPr/>
        </p:nvSpPr>
        <p:spPr>
          <a:xfrm>
            <a:off x="535498" y="5932985"/>
            <a:ext cx="8018567" cy="337329"/>
          </a:xfrm>
          <a:prstGeom prst="roundRect">
            <a:avLst/>
          </a:prstGeom>
          <a:solidFill>
            <a:srgbClr val="367578"/>
          </a:solidFill>
          <a:ln>
            <a:solidFill>
              <a:srgbClr val="36757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200" b="1" err="1">
                <a:solidFill>
                  <a:srgbClr val="FFFFFF"/>
                </a:solidFill>
                <a:latin typeface="Aptos"/>
              </a:rPr>
              <a:t>Belgelerin</a:t>
            </a:r>
            <a:r>
              <a:rPr sz="1200" b="1">
                <a:solidFill>
                  <a:srgbClr val="FFFFFF"/>
                </a:solidFill>
                <a:latin typeface="Aptos"/>
              </a:rPr>
              <a:t> </a:t>
            </a:r>
            <a:r>
              <a:rPr sz="1200" b="1" err="1">
                <a:solidFill>
                  <a:srgbClr val="FFFFFF"/>
                </a:solidFill>
                <a:latin typeface="Aptos"/>
              </a:rPr>
              <a:t>güvenli</a:t>
            </a:r>
            <a:r>
              <a:rPr sz="1200" b="1">
                <a:solidFill>
                  <a:srgbClr val="FFFFFF"/>
                </a:solidFill>
                <a:latin typeface="Aptos"/>
              </a:rPr>
              <a:t>, </a:t>
            </a:r>
            <a:r>
              <a:rPr sz="1200" b="1" err="1">
                <a:solidFill>
                  <a:srgbClr val="FFFFFF"/>
                </a:solidFill>
                <a:latin typeface="Aptos"/>
              </a:rPr>
              <a:t>düzenli</a:t>
            </a:r>
            <a:r>
              <a:rPr sz="1200" b="1">
                <a:solidFill>
                  <a:srgbClr val="FFFFFF"/>
                </a:solidFill>
                <a:latin typeface="Aptos"/>
              </a:rPr>
              <a:t> </a:t>
            </a:r>
            <a:r>
              <a:rPr sz="1200" b="1" err="1">
                <a:solidFill>
                  <a:srgbClr val="FFFFFF"/>
                </a:solidFill>
                <a:latin typeface="Aptos"/>
              </a:rPr>
              <a:t>ve</a:t>
            </a:r>
            <a:r>
              <a:rPr sz="1200" b="1">
                <a:solidFill>
                  <a:srgbClr val="FFFFFF"/>
                </a:solidFill>
                <a:latin typeface="Aptos"/>
              </a:rPr>
              <a:t> </a:t>
            </a:r>
            <a:r>
              <a:rPr sz="1200" b="1" err="1">
                <a:solidFill>
                  <a:srgbClr val="FFFFFF"/>
                </a:solidFill>
                <a:latin typeface="Aptos"/>
              </a:rPr>
              <a:t>uzun</a:t>
            </a:r>
            <a:r>
              <a:rPr sz="1200" b="1">
                <a:solidFill>
                  <a:srgbClr val="FFFFFF"/>
                </a:solidFill>
                <a:latin typeface="Aptos"/>
              </a:rPr>
              <a:t> </a:t>
            </a:r>
            <a:r>
              <a:rPr sz="1200" b="1" err="1">
                <a:solidFill>
                  <a:srgbClr val="FFFFFF"/>
                </a:solidFill>
                <a:latin typeface="Aptos"/>
              </a:rPr>
              <a:t>süreli</a:t>
            </a:r>
            <a:r>
              <a:rPr sz="1200" b="1">
                <a:solidFill>
                  <a:srgbClr val="FFFFFF"/>
                </a:solidFill>
                <a:latin typeface="Aptos"/>
              </a:rPr>
              <a:t> </a:t>
            </a:r>
            <a:r>
              <a:rPr sz="1200" b="1" err="1">
                <a:solidFill>
                  <a:srgbClr val="FFFFFF"/>
                </a:solidFill>
                <a:latin typeface="Aptos"/>
              </a:rPr>
              <a:t>muhafazasını</a:t>
            </a:r>
            <a:r>
              <a:rPr sz="1200" b="1">
                <a:solidFill>
                  <a:srgbClr val="FFFFFF"/>
                </a:solidFill>
                <a:latin typeface="Aptos"/>
              </a:rPr>
              <a:t> </a:t>
            </a:r>
            <a:r>
              <a:rPr sz="1200" b="1" err="1">
                <a:solidFill>
                  <a:srgbClr val="FFFFFF"/>
                </a:solidFill>
                <a:latin typeface="Aptos"/>
              </a:rPr>
              <a:t>sağlayacak</a:t>
            </a:r>
            <a:r>
              <a:rPr sz="1200" b="1">
                <a:solidFill>
                  <a:srgbClr val="FFFFFF"/>
                </a:solidFill>
                <a:latin typeface="Aptos"/>
              </a:rPr>
              <a:t> </a:t>
            </a:r>
            <a:r>
              <a:rPr sz="1200" b="1" err="1">
                <a:solidFill>
                  <a:srgbClr val="FFFFFF"/>
                </a:solidFill>
                <a:latin typeface="Aptos"/>
              </a:rPr>
              <a:t>fiziksel</a:t>
            </a:r>
            <a:r>
              <a:rPr sz="1200" b="1">
                <a:solidFill>
                  <a:srgbClr val="FFFFFF"/>
                </a:solidFill>
                <a:latin typeface="Aptos"/>
              </a:rPr>
              <a:t> </a:t>
            </a:r>
            <a:r>
              <a:rPr sz="1200" b="1" err="1">
                <a:solidFill>
                  <a:srgbClr val="FFFFFF"/>
                </a:solidFill>
                <a:latin typeface="Aptos"/>
              </a:rPr>
              <a:t>ve</a:t>
            </a:r>
            <a:r>
              <a:rPr sz="1200" b="1">
                <a:solidFill>
                  <a:srgbClr val="FFFFFF"/>
                </a:solidFill>
                <a:latin typeface="Aptos"/>
              </a:rPr>
              <a:t> </a:t>
            </a:r>
            <a:r>
              <a:rPr sz="1200" b="1" err="1">
                <a:solidFill>
                  <a:srgbClr val="FFFFFF"/>
                </a:solidFill>
                <a:latin typeface="Aptos"/>
              </a:rPr>
              <a:t>teknik</a:t>
            </a:r>
            <a:r>
              <a:rPr sz="1200" b="1">
                <a:solidFill>
                  <a:srgbClr val="FFFFFF"/>
                </a:solidFill>
                <a:latin typeface="Aptos"/>
              </a:rPr>
              <a:t> </a:t>
            </a:r>
            <a:r>
              <a:rPr sz="1200" b="1" err="1">
                <a:solidFill>
                  <a:srgbClr val="FFFFFF"/>
                </a:solidFill>
                <a:latin typeface="Aptos"/>
              </a:rPr>
              <a:t>koşullar</a:t>
            </a:r>
            <a:r>
              <a:rPr lang="tr-TR" sz="1200" b="1">
                <a:solidFill>
                  <a:srgbClr val="FFFFFF"/>
                </a:solidFill>
                <a:latin typeface="Aptos"/>
              </a:rPr>
              <a:t> sağlanmalıdır.</a:t>
            </a:r>
            <a:endParaRPr sz="1200" b="1">
              <a:solidFill>
                <a:srgbClr val="FFFFFF"/>
              </a:solidFill>
              <a:latin typeface="Aptos"/>
            </a:endParaRPr>
          </a:p>
        </p:txBody>
      </p:sp>
      <p:sp>
        <p:nvSpPr>
          <p:cNvPr id="21" name="Dikdörtgen 20">
            <a:extLst>
              <a:ext uri="{FF2B5EF4-FFF2-40B4-BE49-F238E27FC236}">
                <a16:creationId xmlns:a16="http://schemas.microsoft.com/office/drawing/2014/main" id="{EA9D5030-580B-47E6-AE38-44B2E3E4644E}"/>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22" name="Metin kutusu 21">
            <a:extLst>
              <a:ext uri="{FF2B5EF4-FFF2-40B4-BE49-F238E27FC236}">
                <a16:creationId xmlns:a16="http://schemas.microsoft.com/office/drawing/2014/main" id="{AE988954-C3FE-47B8-B074-333111617A77}"/>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23" name="Dikdörtgen 22">
            <a:extLst>
              <a:ext uri="{FF2B5EF4-FFF2-40B4-BE49-F238E27FC236}">
                <a16:creationId xmlns:a16="http://schemas.microsoft.com/office/drawing/2014/main" id="{98A2074A-8536-4493-9B89-86B96AA08103}"/>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grpSp>
        <p:nvGrpSpPr>
          <p:cNvPr id="12" name="Grup 11">
            <a:extLst>
              <a:ext uri="{FF2B5EF4-FFF2-40B4-BE49-F238E27FC236}">
                <a16:creationId xmlns:a16="http://schemas.microsoft.com/office/drawing/2014/main" id="{52971CAB-E345-41BD-AE30-86A8DEC78740}"/>
              </a:ext>
            </a:extLst>
          </p:cNvPr>
          <p:cNvGrpSpPr/>
          <p:nvPr/>
        </p:nvGrpSpPr>
        <p:grpSpPr>
          <a:xfrm>
            <a:off x="4129547" y="2080159"/>
            <a:ext cx="4303253" cy="3282598"/>
            <a:chOff x="4129547" y="1954454"/>
            <a:chExt cx="4699273" cy="3408303"/>
          </a:xfrm>
        </p:grpSpPr>
        <p:grpSp>
          <p:nvGrpSpPr>
            <p:cNvPr id="6" name="Grup 5">
              <a:extLst>
                <a:ext uri="{FF2B5EF4-FFF2-40B4-BE49-F238E27FC236}">
                  <a16:creationId xmlns:a16="http://schemas.microsoft.com/office/drawing/2014/main" id="{5BBE6AEC-E08F-4A5D-94CB-B3FF6324B2CE}"/>
                </a:ext>
              </a:extLst>
            </p:cNvPr>
            <p:cNvGrpSpPr/>
            <p:nvPr/>
          </p:nvGrpSpPr>
          <p:grpSpPr>
            <a:xfrm>
              <a:off x="4129547" y="1954454"/>
              <a:ext cx="4699273" cy="3408303"/>
              <a:chOff x="2869443" y="2464023"/>
              <a:chExt cx="3954145" cy="2761490"/>
            </a:xfrm>
          </p:grpSpPr>
          <p:pic>
            <p:nvPicPr>
              <p:cNvPr id="1030" name="Picture 6" descr="Archive Room Storage Documents Interior There Stock Vector (Royalty Free)  1300168327 | Shutterstock">
                <a:extLst>
                  <a:ext uri="{FF2B5EF4-FFF2-40B4-BE49-F238E27FC236}">
                    <a16:creationId xmlns:a16="http://schemas.microsoft.com/office/drawing/2014/main" id="{DEA25CA0-38FF-4375-B8E1-1F6B51B19F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06" t="1194" r="38466" b="11352"/>
              <a:stretch/>
            </p:blipFill>
            <p:spPr bwMode="auto">
              <a:xfrm>
                <a:off x="2869443" y="2464023"/>
                <a:ext cx="3954145" cy="2761490"/>
              </a:xfrm>
              <a:prstGeom prst="rect">
                <a:avLst/>
              </a:prstGeom>
              <a:noFill/>
              <a:extLst>
                <a:ext uri="{909E8E84-426E-40DD-AFC4-6F175D3DCCD1}">
                  <a14:hiddenFill xmlns:a14="http://schemas.microsoft.com/office/drawing/2010/main">
                    <a:solidFill>
                      <a:srgbClr val="FFFFFF"/>
                    </a:solidFill>
                  </a14:hiddenFill>
                </a:ext>
              </a:extLst>
            </p:spPr>
          </p:pic>
          <p:sp>
            <p:nvSpPr>
              <p:cNvPr id="3" name="Metin kutusu 2">
                <a:extLst>
                  <a:ext uri="{FF2B5EF4-FFF2-40B4-BE49-F238E27FC236}">
                    <a16:creationId xmlns:a16="http://schemas.microsoft.com/office/drawing/2014/main" id="{EE37EAC7-2E8E-4E40-8068-B12D95B076F1}"/>
                  </a:ext>
                </a:extLst>
              </p:cNvPr>
              <p:cNvSpPr txBox="1"/>
              <p:nvPr/>
            </p:nvSpPr>
            <p:spPr>
              <a:xfrm>
                <a:off x="3150682" y="3288913"/>
                <a:ext cx="584666" cy="304800"/>
              </a:xfrm>
              <a:prstGeom prst="rect">
                <a:avLst/>
              </a:prstGeom>
              <a:solidFill>
                <a:schemeClr val="bg1">
                  <a:lumMod val="95000"/>
                </a:schemeClr>
              </a:solidFill>
            </p:spPr>
            <p:txBody>
              <a:bodyPr wrap="square" rtlCol="0">
                <a:spAutoFit/>
              </a:bodyPr>
              <a:lstStyle/>
              <a:p>
                <a:pPr algn="ctr"/>
                <a:r>
                  <a:rPr lang="tr-TR" sz="1400" b="1"/>
                  <a:t>Arşiv</a:t>
                </a:r>
              </a:p>
            </p:txBody>
          </p:sp>
        </p:grpSp>
        <p:pic>
          <p:nvPicPr>
            <p:cNvPr id="11" name="Resim 10">
              <a:extLst>
                <a:ext uri="{FF2B5EF4-FFF2-40B4-BE49-F238E27FC236}">
                  <a16:creationId xmlns:a16="http://schemas.microsoft.com/office/drawing/2014/main" id="{0B297822-188D-4675-8437-E5A6FA29AAE2}"/>
                </a:ext>
              </a:extLst>
            </p:cNvPr>
            <p:cNvPicPr>
              <a:picLocks noChangeAspect="1"/>
            </p:cNvPicPr>
            <p:nvPr/>
          </p:nvPicPr>
          <p:blipFill>
            <a:blip r:embed="rId4"/>
            <a:stretch>
              <a:fillRect/>
            </a:stretch>
          </p:blipFill>
          <p:spPr>
            <a:xfrm>
              <a:off x="5415117" y="2350151"/>
              <a:ext cx="336755" cy="381656"/>
            </a:xfrm>
            <a:prstGeom prst="rect">
              <a:avLst/>
            </a:prstGeom>
          </p:spPr>
        </p:pic>
        <p:pic>
          <p:nvPicPr>
            <p:cNvPr id="1038" name="Picture 14" descr="Fire extinguisher - Free security icons">
              <a:extLst>
                <a:ext uri="{FF2B5EF4-FFF2-40B4-BE49-F238E27FC236}">
                  <a16:creationId xmlns:a16="http://schemas.microsoft.com/office/drawing/2014/main" id="{C8BC86C5-B46C-435B-8255-EF0FF6D729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43455" y="4057370"/>
              <a:ext cx="458264" cy="815168"/>
            </a:xfrm>
            <a:prstGeom prst="rect">
              <a:avLst/>
            </a:prstGeom>
            <a:noFill/>
            <a:extLst>
              <a:ext uri="{909E8E84-426E-40DD-AFC4-6F175D3DCCD1}">
                <a14:hiddenFill xmlns:a14="http://schemas.microsoft.com/office/drawing/2010/main">
                  <a:solidFill>
                    <a:srgbClr val="FFFFFF"/>
                  </a:solidFill>
                </a14:hiddenFill>
              </a:ext>
            </a:extLst>
          </p:spPr>
        </p:pic>
      </p:grpSp>
      <p:sp>
        <p:nvSpPr>
          <p:cNvPr id="30" name="Dikdörtgen: Tek Köşesi Kesik 29">
            <a:extLst>
              <a:ext uri="{FF2B5EF4-FFF2-40B4-BE49-F238E27FC236}">
                <a16:creationId xmlns:a16="http://schemas.microsoft.com/office/drawing/2014/main" id="{971DA7A3-52C7-449D-9B89-BE6A325C9124}"/>
              </a:ext>
            </a:extLst>
          </p:cNvPr>
          <p:cNvSpPr/>
          <p:nvPr/>
        </p:nvSpPr>
        <p:spPr>
          <a:xfrm>
            <a:off x="654480" y="1307237"/>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Arşiv Mekanı Nasıl Olmalı ?</a:t>
            </a:r>
            <a:endParaRPr lang="tr-TR" sz="1600">
              <a:solidFill>
                <a:srgbClr val="EA0000"/>
              </a:solidFill>
            </a:endParaRPr>
          </a:p>
        </p:txBody>
      </p:sp>
      <p:sp>
        <p:nvSpPr>
          <p:cNvPr id="16" name="Dikdörtgen 15">
            <a:extLst>
              <a:ext uri="{FF2B5EF4-FFF2-40B4-BE49-F238E27FC236}">
                <a16:creationId xmlns:a16="http://schemas.microsoft.com/office/drawing/2014/main" id="{6DBB6C39-3CDD-4F29-B65F-77B063BD8E5B}"/>
              </a:ext>
            </a:extLst>
          </p:cNvPr>
          <p:cNvSpPr/>
          <p:nvPr/>
        </p:nvSpPr>
        <p:spPr>
          <a:xfrm>
            <a:off x="535498" y="1970686"/>
            <a:ext cx="3629645" cy="2957861"/>
          </a:xfrm>
          <a:prstGeom prst="rect">
            <a:avLst/>
          </a:prstGeom>
        </p:spPr>
        <p:txBody>
          <a:bodyPr wrap="square">
            <a:spAutoFit/>
          </a:bodyPr>
          <a:lstStyle/>
          <a:p>
            <a:pPr marL="285750" indent="-285750">
              <a:lnSpc>
                <a:spcPct val="150000"/>
              </a:lnSpc>
              <a:buFont typeface="Wingdings" panose="05000000000000000000" pitchFamily="2" charset="2"/>
              <a:buChar char="§"/>
            </a:pPr>
            <a:r>
              <a:rPr lang="tr-TR">
                <a:solidFill>
                  <a:schemeClr val="tx1">
                    <a:lumMod val="75000"/>
                    <a:lumOff val="25000"/>
                  </a:schemeClr>
                </a:solidFill>
              </a:rPr>
              <a:t>Uygun Konum ve Fiziki Yapı</a:t>
            </a:r>
          </a:p>
          <a:p>
            <a:pPr marL="285750" indent="-285750">
              <a:lnSpc>
                <a:spcPct val="150000"/>
              </a:lnSpc>
              <a:buFont typeface="Wingdings" panose="05000000000000000000" pitchFamily="2" charset="2"/>
              <a:buChar char="§"/>
            </a:pPr>
            <a:r>
              <a:rPr lang="tr-TR">
                <a:solidFill>
                  <a:schemeClr val="tx1">
                    <a:lumMod val="75000"/>
                    <a:lumOff val="25000"/>
                  </a:schemeClr>
                </a:solidFill>
              </a:rPr>
              <a:t>Yeterli Aydınlatma</a:t>
            </a:r>
          </a:p>
          <a:p>
            <a:pPr marL="285750" indent="-285750">
              <a:lnSpc>
                <a:spcPct val="150000"/>
              </a:lnSpc>
              <a:buFont typeface="Wingdings" panose="05000000000000000000" pitchFamily="2" charset="2"/>
              <a:buChar char="§"/>
            </a:pPr>
            <a:r>
              <a:rPr lang="tr-TR">
                <a:solidFill>
                  <a:schemeClr val="tx1">
                    <a:lumMod val="75000"/>
                    <a:lumOff val="25000"/>
                  </a:schemeClr>
                </a:solidFill>
              </a:rPr>
              <a:t>Yeterli Havalandırma</a:t>
            </a:r>
          </a:p>
          <a:p>
            <a:pPr marL="285750" indent="-285750">
              <a:lnSpc>
                <a:spcPct val="150000"/>
              </a:lnSpc>
              <a:buFont typeface="Wingdings" panose="05000000000000000000" pitchFamily="2" charset="2"/>
              <a:buChar char="§"/>
            </a:pPr>
            <a:r>
              <a:rPr lang="tr-TR">
                <a:solidFill>
                  <a:schemeClr val="tx1">
                    <a:lumMod val="75000"/>
                    <a:lumOff val="25000"/>
                  </a:schemeClr>
                </a:solidFill>
              </a:rPr>
              <a:t>Raf veDepolama</a:t>
            </a:r>
          </a:p>
          <a:p>
            <a:pPr marL="285750" indent="-285750">
              <a:lnSpc>
                <a:spcPct val="150000"/>
              </a:lnSpc>
              <a:buFont typeface="Wingdings" panose="05000000000000000000" pitchFamily="2" charset="2"/>
              <a:buChar char="§"/>
            </a:pPr>
            <a:r>
              <a:rPr lang="tr-TR">
                <a:solidFill>
                  <a:schemeClr val="tx1">
                    <a:lumMod val="75000"/>
                    <a:lumOff val="25000"/>
                  </a:schemeClr>
                </a:solidFill>
              </a:rPr>
              <a:t>Sıcaklık ve Nem</a:t>
            </a:r>
          </a:p>
          <a:p>
            <a:pPr marL="285750" indent="-285750">
              <a:lnSpc>
                <a:spcPct val="150000"/>
              </a:lnSpc>
              <a:buFont typeface="Wingdings" panose="05000000000000000000" pitchFamily="2" charset="2"/>
              <a:buChar char="§"/>
            </a:pPr>
            <a:r>
              <a:rPr lang="tr-TR">
                <a:solidFill>
                  <a:schemeClr val="tx1">
                    <a:lumMod val="75000"/>
                    <a:lumOff val="25000"/>
                  </a:schemeClr>
                </a:solidFill>
              </a:rPr>
              <a:t>Yangın Güvenliği</a:t>
            </a:r>
          </a:p>
          <a:p>
            <a:pPr marL="285750" indent="-285750">
              <a:lnSpc>
                <a:spcPct val="150000"/>
              </a:lnSpc>
              <a:buFont typeface="Wingdings" panose="05000000000000000000" pitchFamily="2" charset="2"/>
              <a:buChar char="§"/>
            </a:pPr>
            <a:r>
              <a:rPr lang="tr-TR">
                <a:solidFill>
                  <a:schemeClr val="tx1">
                    <a:lumMod val="75000"/>
                    <a:lumOff val="25000"/>
                  </a:schemeClr>
                </a:solidFill>
              </a:rPr>
              <a:t>Güvenlik ve Erişim</a:t>
            </a:r>
          </a:p>
        </p:txBody>
      </p:sp>
      <p:pic>
        <p:nvPicPr>
          <p:cNvPr id="1044" name="Picture 20" descr="No bugs Generic color lineal-color simge | Magnific (eski ...">
            <a:extLst>
              <a:ext uri="{FF2B5EF4-FFF2-40B4-BE49-F238E27FC236}">
                <a16:creationId xmlns:a16="http://schemas.microsoft.com/office/drawing/2014/main" id="{C6362ED4-41FE-4D61-AB60-E58BC0CF0C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4753759" y="3629268"/>
            <a:ext cx="393290" cy="343182"/>
          </a:xfrm>
          <a:prstGeom prst="rect">
            <a:avLst/>
          </a:prstGeom>
          <a:noFill/>
          <a:extLst>
            <a:ext uri="{909E8E84-426E-40DD-AFC4-6F175D3DCCD1}">
              <a14:hiddenFill xmlns:a14="http://schemas.microsoft.com/office/drawing/2010/main">
                <a:solidFill>
                  <a:srgbClr val="FFFFFF"/>
                </a:solidFill>
              </a14:hiddenFill>
            </a:ext>
          </a:extLst>
        </p:spPr>
      </p:pic>
      <p:pic>
        <p:nvPicPr>
          <p:cNvPr id="4" name="Resim 3"/>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5675728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39</a:t>
            </a:fld>
            <a:endParaRPr lang="en-US"/>
          </a:p>
        </p:txBody>
      </p:sp>
      <p:sp>
        <p:nvSpPr>
          <p:cNvPr id="7" name="Dikdörtgen 6"/>
          <p:cNvSpPr/>
          <p:nvPr/>
        </p:nvSpPr>
        <p:spPr>
          <a:xfrm>
            <a:off x="654480" y="2597318"/>
            <a:ext cx="7309649" cy="2680862"/>
          </a:xfrm>
          <a:prstGeom prst="rect">
            <a:avLst/>
          </a:prstGeom>
        </p:spPr>
        <p:txBody>
          <a:bodyPr wrap="square">
            <a:spAutoFit/>
          </a:bodyPr>
          <a:lstStyle/>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Konum ve bina güvenliği uygun mu?</a:t>
            </a:r>
            <a:endParaRPr lang="tr-TR" sz="16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Raflar ve yerleşim planı uygun mu?</a:t>
            </a:r>
            <a:endParaRPr lang="tr-TR" sz="16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Sıcaklık ve nem düzenli ölçülüyor mu?</a:t>
            </a:r>
            <a:endParaRPr lang="tr-TR" sz="16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Yangın algılama ve müdahale tedbirleri mevcut mu?</a:t>
            </a:r>
            <a:endParaRPr lang="tr-TR" sz="16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Su baskını ve sızıntı riskleri kontrol altında mı?</a:t>
            </a:r>
            <a:endParaRPr lang="tr-TR" sz="16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Erişim yetkileri ve giriş-çıkışlar kontrol ediliyor mu?</a:t>
            </a:r>
            <a:endParaRPr lang="tr-TR" sz="16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50000"/>
              </a:lnSpc>
              <a:spcAft>
                <a:spcPts val="0"/>
              </a:spcAft>
              <a:buFont typeface="Wingdings" panose="05000000000000000000" pitchFamily="2" charset="2"/>
              <a:buChar char="§"/>
            </a:pPr>
            <a:r>
              <a:rPr lang="tr-TR" sz="1600" dirty="0">
                <a:solidFill>
                  <a:schemeClr val="tx1">
                    <a:lumMod val="65000"/>
                    <a:lumOff val="35000"/>
                  </a:schemeClr>
                </a:solidFill>
                <a:latin typeface="Calibri" panose="020F0502020204030204" pitchFamily="34" charset="0"/>
                <a:ea typeface="Times New Roman" panose="02020603050405020304" pitchFamily="18" charset="0"/>
                <a:cs typeface="Calibri" panose="020F0502020204030204" pitchFamily="34" charset="0"/>
              </a:rPr>
              <a:t>Aydınlatma, havalandırma, temizlik ve haşere kontrolü düzenli mi?</a:t>
            </a:r>
            <a:endParaRPr lang="tr-TR" sz="16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Rounded Rectangle 10"/>
          <p:cNvSpPr/>
          <p:nvPr/>
        </p:nvSpPr>
        <p:spPr>
          <a:xfrm>
            <a:off x="654480" y="6071230"/>
            <a:ext cx="7778320" cy="337329"/>
          </a:xfrm>
          <a:prstGeom prst="roundRect">
            <a:avLst/>
          </a:prstGeom>
          <a:solidFill>
            <a:srgbClr val="367578"/>
          </a:solidFill>
          <a:ln>
            <a:solidFill>
              <a:srgbClr val="367578"/>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tr-TR" sz="1200">
                <a:solidFill>
                  <a:srgbClr val="FFFFFF"/>
                </a:solidFill>
              </a:rPr>
              <a:t>Tespit edilen eksikliklerin giderilmesi ve gerekli iyileştirme çalışmaları planlanarak düzenli olarak takip edilmelidir.</a:t>
            </a:r>
            <a:endParaRPr sz="1200">
              <a:solidFill>
                <a:srgbClr val="FFFFFF"/>
              </a:solidFill>
            </a:endParaRPr>
          </a:p>
        </p:txBody>
      </p:sp>
      <p:sp>
        <p:nvSpPr>
          <p:cNvPr id="11" name="Dikdörtgen 10">
            <a:extLst>
              <a:ext uri="{FF2B5EF4-FFF2-40B4-BE49-F238E27FC236}">
                <a16:creationId xmlns:a16="http://schemas.microsoft.com/office/drawing/2014/main" id="{58B2DD0A-C41B-4F73-A296-374804D282FB}"/>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4" name="Metin kutusu 13">
            <a:extLst>
              <a:ext uri="{FF2B5EF4-FFF2-40B4-BE49-F238E27FC236}">
                <a16:creationId xmlns:a16="http://schemas.microsoft.com/office/drawing/2014/main" id="{D1E025A9-4098-4784-98A7-607C2D22463D}"/>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5" name="Dikdörtgen 14">
            <a:extLst>
              <a:ext uri="{FF2B5EF4-FFF2-40B4-BE49-F238E27FC236}">
                <a16:creationId xmlns:a16="http://schemas.microsoft.com/office/drawing/2014/main" id="{43F93F33-2259-4623-91AE-36AAA42BF085}"/>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2" name="Dikdörtgen: Tek Köşesi Kesik 11">
            <a:extLst>
              <a:ext uri="{FF2B5EF4-FFF2-40B4-BE49-F238E27FC236}">
                <a16:creationId xmlns:a16="http://schemas.microsoft.com/office/drawing/2014/main" id="{1E476066-4CD7-4241-9292-B906FC895C0E}"/>
              </a:ext>
            </a:extLst>
          </p:cNvPr>
          <p:cNvSpPr/>
          <p:nvPr/>
        </p:nvSpPr>
        <p:spPr>
          <a:xfrm>
            <a:off x="656485" y="1652081"/>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Arşiv Mekanı İçin Kontrol Listesi</a:t>
            </a:r>
            <a:endParaRPr lang="tr-TR" sz="1600">
              <a:solidFill>
                <a:srgbClr val="EA0000"/>
              </a:solidFill>
            </a:endParaRPr>
          </a:p>
        </p:txBody>
      </p:sp>
      <p:pic>
        <p:nvPicPr>
          <p:cNvPr id="3" name="Resim 2"/>
          <p:cNvPicPr preferRelativeResize="0">
            <a:picLocks/>
          </p:cNvPicPr>
          <p:nvPr/>
        </p:nvPicPr>
        <p:blipFill>
          <a:blip r:embed="rId3">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134796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40</a:t>
            </a:fld>
            <a:endParaRPr lang="en-US"/>
          </a:p>
        </p:txBody>
      </p:sp>
      <p:pic>
        <p:nvPicPr>
          <p:cNvPr id="8" name="Resim 7"/>
          <p:cNvPicPr>
            <a:picLocks noChangeAspect="1"/>
          </p:cNvPicPr>
          <p:nvPr/>
        </p:nvPicPr>
        <p:blipFill>
          <a:blip r:embed="rId3">
            <a:extLst>
              <a:ext uri="{28A0092B-C50C-407E-A947-70E740481C1C}">
                <a14:useLocalDpi xmlns:a14="http://schemas.microsoft.com/office/drawing/2010/main" val="0"/>
              </a:ext>
            </a:extLst>
          </a:blip>
          <a:srcRect r="4720"/>
          <a:stretch>
            <a:fillRect/>
          </a:stretch>
        </p:blipFill>
        <p:spPr>
          <a:xfrm>
            <a:off x="682470" y="1351479"/>
            <a:ext cx="7563383" cy="5148000"/>
          </a:xfrm>
          <a:prstGeom prst="rect">
            <a:avLst/>
          </a:prstGeom>
        </p:spPr>
      </p:pic>
      <p:sp>
        <p:nvSpPr>
          <p:cNvPr id="9" name="Dikdörtgen 8">
            <a:extLst>
              <a:ext uri="{FF2B5EF4-FFF2-40B4-BE49-F238E27FC236}">
                <a16:creationId xmlns:a16="http://schemas.microsoft.com/office/drawing/2014/main" id="{BA139E0C-A400-4042-A1C7-14879EBDB6E4}"/>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76F70827-A01D-4517-A2B9-2F7B050D6CD7}"/>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29C36041-509B-4055-BBE4-29710077F3BA}"/>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5456709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p:txBody>
          <a:bodyPr/>
          <a:lstStyle/>
          <a:p>
            <a:fld id="{C1FF6DA9-008F-8B48-92A6-B652298478BF}" type="slidenum">
              <a:rPr lang="en-US" smtClean="0"/>
              <a:t>41</a:t>
            </a:fld>
            <a:endParaRPr lang="en-US"/>
          </a:p>
        </p:txBody>
      </p:sp>
      <p:pic>
        <p:nvPicPr>
          <p:cNvPr id="8" name="Resim 7"/>
          <p:cNvPicPr>
            <a:picLocks noChangeAspect="1"/>
          </p:cNvPicPr>
          <p:nvPr/>
        </p:nvPicPr>
        <p:blipFill rotWithShape="1">
          <a:blip r:embed="rId3">
            <a:extLst>
              <a:ext uri="{28A0092B-C50C-407E-A947-70E740481C1C}">
                <a14:useLocalDpi xmlns:a14="http://schemas.microsoft.com/office/drawing/2010/main" val="0"/>
              </a:ext>
            </a:extLst>
          </a:blip>
          <a:srcRect l="19850" t="9166" r="17753" b="5866"/>
          <a:stretch/>
        </p:blipFill>
        <p:spPr>
          <a:xfrm>
            <a:off x="1747356" y="1318293"/>
            <a:ext cx="5649287" cy="4893311"/>
          </a:xfrm>
          <a:prstGeom prst="rect">
            <a:avLst/>
          </a:prstGeom>
        </p:spPr>
      </p:pic>
      <p:sp>
        <p:nvSpPr>
          <p:cNvPr id="9" name="Dikdörtgen 8">
            <a:extLst>
              <a:ext uri="{FF2B5EF4-FFF2-40B4-BE49-F238E27FC236}">
                <a16:creationId xmlns:a16="http://schemas.microsoft.com/office/drawing/2014/main" id="{5EED09E2-E444-4D41-8515-8287FA1014F5}"/>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0" name="Metin kutusu 9">
            <a:extLst>
              <a:ext uri="{FF2B5EF4-FFF2-40B4-BE49-F238E27FC236}">
                <a16:creationId xmlns:a16="http://schemas.microsoft.com/office/drawing/2014/main" id="{E2802CCA-238A-402D-901A-73472F3B1F74}"/>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1" name="Dikdörtgen 10">
            <a:extLst>
              <a:ext uri="{FF2B5EF4-FFF2-40B4-BE49-F238E27FC236}">
                <a16:creationId xmlns:a16="http://schemas.microsoft.com/office/drawing/2014/main" id="{1A4F028D-FE7E-4793-9DA7-924B90B29F10}"/>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pic>
        <p:nvPicPr>
          <p:cNvPr id="3" name="Resim 2"/>
          <p:cNvPicPr preferRelativeResize="0">
            <a:picLocks/>
          </p:cNvPicPr>
          <p:nvPr/>
        </p:nvPicPr>
        <p:blipFill>
          <a:blip r:embed="rId4">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1280207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cona dell'agenda Telifsiz Stok Vektörler">
            <a:extLst>
              <a:ext uri="{FF2B5EF4-FFF2-40B4-BE49-F238E27FC236}">
                <a16:creationId xmlns:a16="http://schemas.microsoft.com/office/drawing/2014/main" id="{8F354D59-B2E4-45EF-B780-E1A25689B725}"/>
              </a:ext>
            </a:extLst>
          </p:cNvPr>
          <p:cNvSpPr>
            <a:spLocks noChangeAspect="1" noChangeArrowheads="1"/>
          </p:cNvSpPr>
          <p:nvPr/>
        </p:nvSpPr>
        <p:spPr bwMode="auto">
          <a:xfrm>
            <a:off x="4240845" y="303114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2" name="Slayt Numarası Yer Tutucusu 1">
            <a:extLst>
              <a:ext uri="{FF2B5EF4-FFF2-40B4-BE49-F238E27FC236}">
                <a16:creationId xmlns:a16="http://schemas.microsoft.com/office/drawing/2014/main" id="{A1CFD1AA-7BB5-4D2B-9D2B-7F747851A38F}"/>
              </a:ext>
            </a:extLst>
          </p:cNvPr>
          <p:cNvSpPr>
            <a:spLocks noGrp="1"/>
          </p:cNvSpPr>
          <p:nvPr>
            <p:ph type="sldNum" sz="quarter" idx="12"/>
          </p:nvPr>
        </p:nvSpPr>
        <p:spPr>
          <a:xfrm>
            <a:off x="6553200" y="6356352"/>
            <a:ext cx="2133600" cy="365125"/>
          </a:xfrm>
        </p:spPr>
        <p:txBody>
          <a:bodyPr/>
          <a:lstStyle/>
          <a:p>
            <a:fld id="{C1FF6DA9-008F-8B48-92A6-B652298478BF}" type="slidenum">
              <a:rPr lang="en-US" smtClean="0"/>
              <a:t>42</a:t>
            </a:fld>
            <a:endParaRPr lang="en-US"/>
          </a:p>
        </p:txBody>
      </p:sp>
      <p:sp>
        <p:nvSpPr>
          <p:cNvPr id="6" name="Dikdörtgen 5"/>
          <p:cNvSpPr/>
          <p:nvPr/>
        </p:nvSpPr>
        <p:spPr>
          <a:xfrm>
            <a:off x="682840" y="2710594"/>
            <a:ext cx="7404624" cy="3046988"/>
          </a:xfrm>
          <a:prstGeom prst="rect">
            <a:avLst/>
          </a:prstGeom>
        </p:spPr>
        <p:txBody>
          <a:bodyPr wrap="square">
            <a:spAutoFit/>
          </a:bodyPr>
          <a:lstStyle/>
          <a:p>
            <a:r>
              <a:rPr lang="tr-TR" sz="1600">
                <a:solidFill>
                  <a:schemeClr val="tx1">
                    <a:lumMod val="65000"/>
                    <a:lumOff val="35000"/>
                  </a:schemeClr>
                </a:solidFill>
              </a:rPr>
              <a:t>Devlet Arşivleri Başkanlığı Devlet Arşiv Hizmetleri Hakkında Yönetmelik: </a:t>
            </a:r>
            <a:r>
              <a:rPr lang="tr-TR" sz="1600">
                <a:solidFill>
                  <a:schemeClr val="tx1">
                    <a:lumMod val="65000"/>
                    <a:lumOff val="35000"/>
                  </a:schemeClr>
                </a:solidFill>
                <a:hlinkClick r:id="rId3"/>
              </a:rPr>
              <a:t>https://www.devletarsivleri.gov.tr/varliklar/dosyalar/mevzuat/arsivhizmetleri.pdf</a:t>
            </a:r>
            <a:endParaRPr lang="tr-TR" sz="1600">
              <a:solidFill>
                <a:schemeClr val="tx1">
                  <a:lumMod val="65000"/>
                  <a:lumOff val="35000"/>
                </a:schemeClr>
              </a:solidFill>
            </a:endParaRPr>
          </a:p>
          <a:p>
            <a:endParaRPr lang="tr-TR" sz="1600">
              <a:solidFill>
                <a:schemeClr val="tx1">
                  <a:lumMod val="65000"/>
                  <a:lumOff val="35000"/>
                </a:schemeClr>
              </a:solidFill>
            </a:endParaRPr>
          </a:p>
          <a:p>
            <a:r>
              <a:rPr lang="tr-TR" sz="1600">
                <a:solidFill>
                  <a:schemeClr val="tx1">
                    <a:lumMod val="65000"/>
                    <a:lumOff val="35000"/>
                  </a:schemeClr>
                </a:solidFill>
              </a:rPr>
              <a:t>Devlet Arşivleri Başkanlığı Yönetmelik Ekleri: </a:t>
            </a:r>
            <a:r>
              <a:rPr lang="tr-TR" sz="1600">
                <a:solidFill>
                  <a:schemeClr val="tx1">
                    <a:lumMod val="65000"/>
                    <a:lumOff val="35000"/>
                  </a:schemeClr>
                </a:solidFill>
                <a:hlinkClick r:id="rId4"/>
              </a:rPr>
              <a:t>https://www.devletarsivleri.gov.tr/Sayfalar/Sayfa.aspx?icerik=1035&amp;h=F3C3AE0FD8CF92AE02E12E889B0BCD246524DCB71393008D2321E64A9D67E70D</a:t>
            </a:r>
            <a:endParaRPr lang="tr-TR" sz="1600">
              <a:solidFill>
                <a:schemeClr val="tx1">
                  <a:lumMod val="65000"/>
                  <a:lumOff val="35000"/>
                </a:schemeClr>
              </a:solidFill>
            </a:endParaRPr>
          </a:p>
          <a:p>
            <a:endParaRPr lang="tr-TR" sz="1600">
              <a:solidFill>
                <a:schemeClr val="tx1">
                  <a:lumMod val="65000"/>
                  <a:lumOff val="35000"/>
                </a:schemeClr>
              </a:solidFill>
            </a:endParaRPr>
          </a:p>
          <a:p>
            <a:r>
              <a:rPr lang="tr-TR" sz="1600">
                <a:solidFill>
                  <a:schemeClr val="tx1">
                    <a:lumMod val="65000"/>
                    <a:lumOff val="35000"/>
                  </a:schemeClr>
                </a:solidFill>
              </a:rPr>
              <a:t>Bakanlığımız Arşiv Hizmetleri Yönergesi:</a:t>
            </a:r>
          </a:p>
          <a:p>
            <a:r>
              <a:rPr lang="tr-TR" sz="1600">
                <a:solidFill>
                  <a:schemeClr val="tx1">
                    <a:lumMod val="65000"/>
                    <a:lumOff val="35000"/>
                  </a:schemeClr>
                </a:solidFill>
              </a:rPr>
              <a:t> </a:t>
            </a:r>
            <a:r>
              <a:rPr lang="tr-TR" sz="1600">
                <a:solidFill>
                  <a:schemeClr val="tx1">
                    <a:lumMod val="65000"/>
                    <a:lumOff val="35000"/>
                  </a:schemeClr>
                </a:solidFill>
                <a:hlinkClick r:id="rId5"/>
              </a:rPr>
              <a:t>https://www.aile.tr/media/179123/arsiv-yonerge.pdf</a:t>
            </a:r>
            <a:endParaRPr lang="tr-TR" sz="1600">
              <a:solidFill>
                <a:schemeClr val="tx1">
                  <a:lumMod val="65000"/>
                  <a:lumOff val="35000"/>
                </a:schemeClr>
              </a:solidFill>
            </a:endParaRPr>
          </a:p>
          <a:p>
            <a:endParaRPr lang="tr-TR" sz="1600">
              <a:solidFill>
                <a:schemeClr val="tx1">
                  <a:lumMod val="65000"/>
                  <a:lumOff val="35000"/>
                </a:schemeClr>
              </a:solidFill>
            </a:endParaRPr>
          </a:p>
          <a:p>
            <a:r>
              <a:rPr lang="tr-TR" sz="1600">
                <a:solidFill>
                  <a:schemeClr val="tx1">
                    <a:lumMod val="65000"/>
                    <a:lumOff val="35000"/>
                  </a:schemeClr>
                </a:solidFill>
              </a:rPr>
              <a:t>Bakanlığımız Arşiv Hizmetleri Yönerge Ekleri: </a:t>
            </a:r>
          </a:p>
          <a:p>
            <a:r>
              <a:rPr lang="tr-TR" sz="1600">
                <a:solidFill>
                  <a:schemeClr val="tx1">
                    <a:lumMod val="65000"/>
                    <a:lumOff val="35000"/>
                  </a:schemeClr>
                </a:solidFill>
                <a:hlinkClick r:id="rId6"/>
              </a:rPr>
              <a:t>https://www.aile.tr/media/179116/ilgili-ekler.pdf</a:t>
            </a:r>
            <a:endParaRPr lang="tr-TR" sz="1600">
              <a:solidFill>
                <a:schemeClr val="tx1">
                  <a:lumMod val="65000"/>
                  <a:lumOff val="35000"/>
                </a:schemeClr>
              </a:solidFill>
            </a:endParaRPr>
          </a:p>
        </p:txBody>
      </p:sp>
      <p:sp>
        <p:nvSpPr>
          <p:cNvPr id="10" name="Dikdörtgen 9">
            <a:extLst>
              <a:ext uri="{FF2B5EF4-FFF2-40B4-BE49-F238E27FC236}">
                <a16:creationId xmlns:a16="http://schemas.microsoft.com/office/drawing/2014/main" id="{96AF6169-2010-4A32-85C1-A05F9E8732DD}"/>
              </a:ext>
            </a:extLst>
          </p:cNvPr>
          <p:cNvSpPr/>
          <p:nvPr/>
        </p:nvSpPr>
        <p:spPr>
          <a:xfrm>
            <a:off x="1" y="0"/>
            <a:ext cx="9144000" cy="941625"/>
          </a:xfrm>
          <a:prstGeom prst="rect">
            <a:avLst/>
          </a:prstGeom>
          <a:solidFill>
            <a:srgbClr val="DE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b="1"/>
          </a:p>
        </p:txBody>
      </p:sp>
      <p:sp>
        <p:nvSpPr>
          <p:cNvPr id="11" name="Metin kutusu 10">
            <a:extLst>
              <a:ext uri="{FF2B5EF4-FFF2-40B4-BE49-F238E27FC236}">
                <a16:creationId xmlns:a16="http://schemas.microsoft.com/office/drawing/2014/main" id="{5DAD2AD5-6E03-46AD-9B0D-31CDB6E294FC}"/>
              </a:ext>
            </a:extLst>
          </p:cNvPr>
          <p:cNvSpPr txBox="1"/>
          <p:nvPr/>
        </p:nvSpPr>
        <p:spPr>
          <a:xfrm>
            <a:off x="1125727" y="470812"/>
            <a:ext cx="6095930" cy="338554"/>
          </a:xfrm>
          <a:prstGeom prst="rect">
            <a:avLst/>
          </a:prstGeom>
          <a:noFill/>
        </p:spPr>
        <p:txBody>
          <a:bodyPr wrap="square" rtlCol="0">
            <a:spAutoFit/>
          </a:bodyPr>
          <a:lstStyle/>
          <a:p>
            <a:r>
              <a:rPr lang="tr-TR" sz="1600">
                <a:solidFill>
                  <a:schemeClr val="bg1"/>
                </a:solidFill>
              </a:rPr>
              <a:t>Destek  Hizmetleri  Dairesi  Başkanlığı</a:t>
            </a:r>
          </a:p>
        </p:txBody>
      </p:sp>
      <p:sp>
        <p:nvSpPr>
          <p:cNvPr id="13" name="Dikdörtgen 12">
            <a:extLst>
              <a:ext uri="{FF2B5EF4-FFF2-40B4-BE49-F238E27FC236}">
                <a16:creationId xmlns:a16="http://schemas.microsoft.com/office/drawing/2014/main" id="{01102F37-4C0F-4D2D-B174-515A09666FC5}"/>
              </a:ext>
            </a:extLst>
          </p:cNvPr>
          <p:cNvSpPr/>
          <p:nvPr/>
        </p:nvSpPr>
        <p:spPr>
          <a:xfrm>
            <a:off x="1125727" y="215209"/>
            <a:ext cx="3286990" cy="323165"/>
          </a:xfrm>
          <a:prstGeom prst="rect">
            <a:avLst/>
          </a:prstGeom>
        </p:spPr>
        <p:txBody>
          <a:bodyPr wrap="none">
            <a:spAutoFit/>
          </a:bodyPr>
          <a:lstStyle/>
          <a:p>
            <a:r>
              <a:rPr lang="tr-TR" sz="1500" b="1">
                <a:solidFill>
                  <a:schemeClr val="bg1"/>
                </a:solidFill>
              </a:rPr>
              <a:t>AİLE VE SOSYAL HİZMETLER BAKANLIĞI</a:t>
            </a:r>
          </a:p>
        </p:txBody>
      </p:sp>
      <p:sp>
        <p:nvSpPr>
          <p:cNvPr id="12" name="Dikdörtgen: Tek Köşesi Kesik 11">
            <a:extLst>
              <a:ext uri="{FF2B5EF4-FFF2-40B4-BE49-F238E27FC236}">
                <a16:creationId xmlns:a16="http://schemas.microsoft.com/office/drawing/2014/main" id="{72C07C2E-E142-4BBB-BD31-73B09044011C}"/>
              </a:ext>
            </a:extLst>
          </p:cNvPr>
          <p:cNvSpPr/>
          <p:nvPr/>
        </p:nvSpPr>
        <p:spPr>
          <a:xfrm>
            <a:off x="682840" y="1622454"/>
            <a:ext cx="7778320" cy="407310"/>
          </a:xfrm>
          <a:prstGeom prst="snip1Rect">
            <a:avLst>
              <a:gd name="adj" fmla="val 1834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tr-TR" sz="1600" b="1">
                <a:solidFill>
                  <a:srgbClr val="EA0000"/>
                </a:solidFill>
              </a:rPr>
              <a:t>Faydalı Linkler</a:t>
            </a:r>
            <a:endParaRPr lang="tr-TR" sz="1600">
              <a:solidFill>
                <a:srgbClr val="EA0000"/>
              </a:solidFill>
            </a:endParaRPr>
          </a:p>
        </p:txBody>
      </p:sp>
      <p:pic>
        <p:nvPicPr>
          <p:cNvPr id="3" name="Resim 2"/>
          <p:cNvPicPr preferRelativeResize="0">
            <a:picLocks/>
          </p:cNvPicPr>
          <p:nvPr/>
        </p:nvPicPr>
        <p:blipFill>
          <a:blip r:embed="rId7">
            <a:extLst>
              <a:ext uri="{28A0092B-C50C-407E-A947-70E740481C1C}">
                <a14:useLocalDpi xmlns:a14="http://schemas.microsoft.com/office/drawing/2010/main" val="0"/>
              </a:ext>
            </a:extLst>
          </a:blip>
          <a:stretch>
            <a:fillRect/>
          </a:stretch>
        </p:blipFill>
        <p:spPr>
          <a:xfrm>
            <a:off x="255600" y="97200"/>
            <a:ext cx="795600" cy="795600"/>
          </a:xfrm>
          <a:prstGeom prst="rect">
            <a:avLst/>
          </a:prstGeom>
        </p:spPr>
      </p:pic>
    </p:spTree>
    <p:extLst>
      <p:ext uri="{BB962C8B-B14F-4D97-AF65-F5344CB8AC3E}">
        <p14:creationId xmlns:p14="http://schemas.microsoft.com/office/powerpoint/2010/main" val="2299739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1520</TotalTime>
  <Words>2669</Words>
  <Application>Microsoft Office PowerPoint</Application>
  <PresentationFormat>Ekran Gösterisi (4:3)</PresentationFormat>
  <Paragraphs>480</Paragraphs>
  <Slides>42</Slides>
  <Notes>40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42</vt:i4>
      </vt:variant>
    </vt:vector>
  </HeadingPairs>
  <TitlesOfParts>
    <vt:vector size="50" baseType="lpstr">
      <vt:lpstr>Aptos</vt:lpstr>
      <vt:lpstr>Arial</vt:lpstr>
      <vt:lpstr>Arial Narrow</vt:lpstr>
      <vt:lpstr>Calibri</vt:lpstr>
      <vt:lpstr>Cambria</vt:lpstr>
      <vt:lpstr>Times New Roman</vt:lpstr>
      <vt:lpstr>Wingdings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subject/>
  <dc:creator>Adnan Demir</dc:creator>
  <cp:keywords/>
  <dc:description>generated using python-pptx</dc:description>
  <cp:lastModifiedBy>Erdi DAYI</cp:lastModifiedBy>
  <cp:revision>266</cp:revision>
  <cp:lastPrinted>2025-12-25T09:06:24Z</cp:lastPrinted>
  <dcterms:created xsi:type="dcterms:W3CDTF">2013-01-27T09:14:16Z</dcterms:created>
  <dcterms:modified xsi:type="dcterms:W3CDTF">2026-10-05T06:49:49Z</dcterms:modified>
  <cp:category/>
</cp:coreProperties>
</file>